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26"/>
  </p:notesMasterIdLst>
  <p:handoutMasterIdLst>
    <p:handoutMasterId r:id="rId27"/>
  </p:handoutMasterIdLst>
  <p:sldIdLst>
    <p:sldId id="256" r:id="rId2"/>
    <p:sldId id="296" r:id="rId3"/>
    <p:sldId id="271" r:id="rId4"/>
    <p:sldId id="272" r:id="rId5"/>
    <p:sldId id="276" r:id="rId6"/>
    <p:sldId id="273" r:id="rId7"/>
    <p:sldId id="287" r:id="rId8"/>
    <p:sldId id="274" r:id="rId9"/>
    <p:sldId id="275" r:id="rId10"/>
    <p:sldId id="279" r:id="rId11"/>
    <p:sldId id="278" r:id="rId12"/>
    <p:sldId id="277" r:id="rId13"/>
    <p:sldId id="298" r:id="rId14"/>
    <p:sldId id="285" r:id="rId15"/>
    <p:sldId id="281" r:id="rId16"/>
    <p:sldId id="288" r:id="rId17"/>
    <p:sldId id="286" r:id="rId18"/>
    <p:sldId id="289" r:id="rId19"/>
    <p:sldId id="290" r:id="rId20"/>
    <p:sldId id="291" r:id="rId21"/>
    <p:sldId id="293" r:id="rId22"/>
    <p:sldId id="295" r:id="rId23"/>
    <p:sldId id="294" r:id="rId24"/>
    <p:sldId id="270" r:id="rId25"/>
  </p:sldIdLst>
  <p:sldSz cx="9144000" cy="6858000" type="screen4x3"/>
  <p:notesSz cx="6858000" cy="9144000"/>
  <p:defaultTextStyle>
    <a:defPPr>
      <a:defRPr lang="en-US"/>
    </a:defPPr>
    <a:lvl1pPr algn="l" defTabSz="457200" rtl="0" fontAlgn="base">
      <a:spcBef>
        <a:spcPct val="0"/>
      </a:spcBef>
      <a:spcAft>
        <a:spcPct val="0"/>
      </a:spcAft>
      <a:defRPr kern="1200">
        <a:solidFill>
          <a:schemeClr val="tx1"/>
        </a:solidFill>
        <a:latin typeface="Arial" pitchFamily="-64" charset="0"/>
        <a:ea typeface="ＭＳ Ｐゴシック" pitchFamily="-64" charset="-128"/>
        <a:cs typeface="ＭＳ Ｐゴシック" pitchFamily="-64" charset="-128"/>
      </a:defRPr>
    </a:lvl1pPr>
    <a:lvl2pPr marL="457200" algn="l" defTabSz="457200" rtl="0" fontAlgn="base">
      <a:spcBef>
        <a:spcPct val="0"/>
      </a:spcBef>
      <a:spcAft>
        <a:spcPct val="0"/>
      </a:spcAft>
      <a:defRPr kern="1200">
        <a:solidFill>
          <a:schemeClr val="tx1"/>
        </a:solidFill>
        <a:latin typeface="Arial" pitchFamily="-64" charset="0"/>
        <a:ea typeface="ＭＳ Ｐゴシック" pitchFamily="-64" charset="-128"/>
        <a:cs typeface="ＭＳ Ｐゴシック" pitchFamily="-64" charset="-128"/>
      </a:defRPr>
    </a:lvl2pPr>
    <a:lvl3pPr marL="914400" algn="l" defTabSz="457200" rtl="0" fontAlgn="base">
      <a:spcBef>
        <a:spcPct val="0"/>
      </a:spcBef>
      <a:spcAft>
        <a:spcPct val="0"/>
      </a:spcAft>
      <a:defRPr kern="1200">
        <a:solidFill>
          <a:schemeClr val="tx1"/>
        </a:solidFill>
        <a:latin typeface="Arial" pitchFamily="-64" charset="0"/>
        <a:ea typeface="ＭＳ Ｐゴシック" pitchFamily="-64" charset="-128"/>
        <a:cs typeface="ＭＳ Ｐゴシック" pitchFamily="-64" charset="-128"/>
      </a:defRPr>
    </a:lvl3pPr>
    <a:lvl4pPr marL="1371600" algn="l" defTabSz="457200" rtl="0" fontAlgn="base">
      <a:spcBef>
        <a:spcPct val="0"/>
      </a:spcBef>
      <a:spcAft>
        <a:spcPct val="0"/>
      </a:spcAft>
      <a:defRPr kern="1200">
        <a:solidFill>
          <a:schemeClr val="tx1"/>
        </a:solidFill>
        <a:latin typeface="Arial" pitchFamily="-64" charset="0"/>
        <a:ea typeface="ＭＳ Ｐゴシック" pitchFamily="-64" charset="-128"/>
        <a:cs typeface="ＭＳ Ｐゴシック" pitchFamily="-64" charset="-128"/>
      </a:defRPr>
    </a:lvl4pPr>
    <a:lvl5pPr marL="1828800" algn="l" defTabSz="457200" rtl="0" fontAlgn="base">
      <a:spcBef>
        <a:spcPct val="0"/>
      </a:spcBef>
      <a:spcAft>
        <a:spcPct val="0"/>
      </a:spcAft>
      <a:defRPr kern="1200">
        <a:solidFill>
          <a:schemeClr val="tx1"/>
        </a:solidFill>
        <a:latin typeface="Arial" pitchFamily="-64" charset="0"/>
        <a:ea typeface="ＭＳ Ｐゴシック" pitchFamily="-64" charset="-128"/>
        <a:cs typeface="ＭＳ Ｐゴシック" pitchFamily="-64" charset="-128"/>
      </a:defRPr>
    </a:lvl5pPr>
    <a:lvl6pPr marL="2286000" algn="l" defTabSz="457200" rtl="0" eaLnBrk="1" latinLnBrk="0" hangingPunct="1">
      <a:defRPr kern="1200">
        <a:solidFill>
          <a:schemeClr val="tx1"/>
        </a:solidFill>
        <a:latin typeface="Arial" pitchFamily="-64" charset="0"/>
        <a:ea typeface="ＭＳ Ｐゴシック" pitchFamily="-64" charset="-128"/>
        <a:cs typeface="ＭＳ Ｐゴシック" pitchFamily="-64" charset="-128"/>
      </a:defRPr>
    </a:lvl6pPr>
    <a:lvl7pPr marL="2743200" algn="l" defTabSz="457200" rtl="0" eaLnBrk="1" latinLnBrk="0" hangingPunct="1">
      <a:defRPr kern="1200">
        <a:solidFill>
          <a:schemeClr val="tx1"/>
        </a:solidFill>
        <a:latin typeface="Arial" pitchFamily="-64" charset="0"/>
        <a:ea typeface="ＭＳ Ｐゴシック" pitchFamily="-64" charset="-128"/>
        <a:cs typeface="ＭＳ Ｐゴシック" pitchFamily="-64" charset="-128"/>
      </a:defRPr>
    </a:lvl7pPr>
    <a:lvl8pPr marL="3200400" algn="l" defTabSz="457200" rtl="0" eaLnBrk="1" latinLnBrk="0" hangingPunct="1">
      <a:defRPr kern="1200">
        <a:solidFill>
          <a:schemeClr val="tx1"/>
        </a:solidFill>
        <a:latin typeface="Arial" pitchFamily="-64" charset="0"/>
        <a:ea typeface="ＭＳ Ｐゴシック" pitchFamily="-64" charset="-128"/>
        <a:cs typeface="ＭＳ Ｐゴシック" pitchFamily="-64" charset="-128"/>
      </a:defRPr>
    </a:lvl8pPr>
    <a:lvl9pPr marL="3657600" algn="l" defTabSz="457200" rtl="0" eaLnBrk="1" latinLnBrk="0" hangingPunct="1">
      <a:defRPr kern="1200">
        <a:solidFill>
          <a:schemeClr val="tx1"/>
        </a:solidFill>
        <a:latin typeface="Arial" pitchFamily="-64" charset="0"/>
        <a:ea typeface="ＭＳ Ｐゴシック" pitchFamily="-64" charset="-128"/>
        <a:cs typeface="ＭＳ Ｐゴシック" pitchFamily="-64" charset="-128"/>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uthor" initials="A" lastIdx="1" clrIdx="0"/>
  <p:cmAuthor id="1" name="Sarah Bradley" initials="SB" lastIdx="4" clrIdx="1"/>
  <p:cmAuthor id="2" name="AICPA" initials="A" lastIdx="9" clrIdx="2"/>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E3629"/>
    <a:srgbClr val="AA0061"/>
    <a:srgbClr val="470A68"/>
    <a:srgbClr val="949300"/>
    <a:srgbClr val="A4343A"/>
    <a:srgbClr val="C64920"/>
    <a:srgbClr val="005092"/>
    <a:srgbClr val="4DB4E0"/>
    <a:srgbClr val="AD0C64"/>
    <a:srgbClr val="5B8F3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9535" autoAdjust="0"/>
  </p:normalViewPr>
  <p:slideViewPr>
    <p:cSldViewPr snapToGrid="0" snapToObjects="1">
      <p:cViewPr>
        <p:scale>
          <a:sx n="70" d="100"/>
          <a:sy n="70" d="100"/>
        </p:scale>
        <p:origin x="-1164" y="-798"/>
      </p:cViewPr>
      <p:guideLst>
        <p:guide orient="horz" pos="2160"/>
        <p:guide pos="542"/>
      </p:guideLst>
    </p:cSldViewPr>
  </p:slid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handoutMaster" Target="handoutMasters/handoutMaster1.xml"/><Relationship Id="rId30"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8C50B6C-3D48-4003-AB9F-7C6277800498}" type="doc">
      <dgm:prSet loTypeId="urn:microsoft.com/office/officeart/2009/3/layout/StepUpProcess" loCatId="process" qsTypeId="urn:microsoft.com/office/officeart/2005/8/quickstyle/simple1" qsCatId="simple" csTypeId="urn:microsoft.com/office/officeart/2005/8/colors/colorful1" csCatId="colorful" phldr="1"/>
      <dgm:spPr/>
      <dgm:t>
        <a:bodyPr/>
        <a:lstStyle/>
        <a:p>
          <a:endParaRPr lang="en-US"/>
        </a:p>
      </dgm:t>
    </dgm:pt>
    <dgm:pt modelId="{9F159E3F-6F10-45F7-BAAD-CD24C4FCC34C}">
      <dgm:prSet phldrT="[Text]" custT="1"/>
      <dgm:spPr/>
      <dgm:t>
        <a:bodyPr lIns="91440"/>
        <a:lstStyle/>
        <a:p>
          <a:pPr algn="ctr">
            <a:lnSpc>
              <a:spcPct val="100000"/>
            </a:lnSpc>
            <a:spcAft>
              <a:spcPts val="0"/>
            </a:spcAft>
          </a:pPr>
          <a:r>
            <a:rPr lang="en-US" sz="1200" b="1" baseline="0" dirty="0" smtClean="0">
              <a:solidFill>
                <a:srgbClr val="5B8F34"/>
              </a:solidFill>
              <a:latin typeface="Arial" pitchFamily="34" charset="0"/>
              <a:cs typeface="Arial" pitchFamily="34" charset="0"/>
            </a:rPr>
            <a:t>PFP Division created and PFP Executive Committee formed</a:t>
          </a:r>
          <a:endParaRPr lang="en-US" sz="1200" b="1" baseline="0" dirty="0">
            <a:solidFill>
              <a:srgbClr val="5B8F34"/>
            </a:solidFill>
            <a:latin typeface="Arial" pitchFamily="34" charset="0"/>
            <a:cs typeface="Arial" pitchFamily="34" charset="0"/>
          </a:endParaRPr>
        </a:p>
      </dgm:t>
    </dgm:pt>
    <dgm:pt modelId="{79F6FD15-9E4F-4E73-BFD1-DCE182205BF4}" type="parTrans" cxnId="{D63CB93A-D797-4564-8AAE-3A6EB029F35E}">
      <dgm:prSet/>
      <dgm:spPr/>
      <dgm:t>
        <a:bodyPr/>
        <a:lstStyle/>
        <a:p>
          <a:endParaRPr lang="en-US"/>
        </a:p>
      </dgm:t>
    </dgm:pt>
    <dgm:pt modelId="{6AF3C386-D412-4C89-8C4A-648622254606}" type="sibTrans" cxnId="{D63CB93A-D797-4564-8AAE-3A6EB029F35E}">
      <dgm:prSet/>
      <dgm:spPr/>
      <dgm:t>
        <a:bodyPr/>
        <a:lstStyle/>
        <a:p>
          <a:endParaRPr lang="en-US"/>
        </a:p>
      </dgm:t>
    </dgm:pt>
    <dgm:pt modelId="{D33DF015-73BC-42DF-BAFC-F0E8210BC2D3}">
      <dgm:prSet phldrT="[Text]" custT="1"/>
      <dgm:spPr/>
      <dgm:t>
        <a:bodyPr/>
        <a:lstStyle/>
        <a:p>
          <a:pPr algn="ctr">
            <a:lnSpc>
              <a:spcPct val="100000"/>
            </a:lnSpc>
            <a:spcAft>
              <a:spcPts val="0"/>
            </a:spcAft>
          </a:pPr>
          <a:r>
            <a:rPr lang="en-US" sz="1200" b="1" baseline="0" dirty="0" smtClean="0">
              <a:solidFill>
                <a:srgbClr val="005092"/>
              </a:solidFill>
              <a:latin typeface="Arial" pitchFamily="34" charset="0"/>
              <a:cs typeface="Arial" pitchFamily="34" charset="0"/>
            </a:rPr>
            <a:t>PFP EC adopts Statements on Responsibilities in PFP Practice</a:t>
          </a:r>
          <a:endParaRPr lang="en-US" sz="1200" b="1" baseline="0" dirty="0">
            <a:solidFill>
              <a:srgbClr val="005092"/>
            </a:solidFill>
            <a:latin typeface="Arial" pitchFamily="34" charset="0"/>
            <a:cs typeface="Arial" pitchFamily="34" charset="0"/>
          </a:endParaRPr>
        </a:p>
      </dgm:t>
    </dgm:pt>
    <dgm:pt modelId="{3609257A-0245-4B6B-BD83-37A6E54AE0FA}" type="parTrans" cxnId="{3D032B4B-B881-46D6-9388-5B3F5C9B1D50}">
      <dgm:prSet/>
      <dgm:spPr/>
      <dgm:t>
        <a:bodyPr/>
        <a:lstStyle/>
        <a:p>
          <a:endParaRPr lang="en-US"/>
        </a:p>
      </dgm:t>
    </dgm:pt>
    <dgm:pt modelId="{062B1892-9DE4-48D2-A0B6-B4F9D0308F5C}" type="sibTrans" cxnId="{3D032B4B-B881-46D6-9388-5B3F5C9B1D50}">
      <dgm:prSet/>
      <dgm:spPr/>
      <dgm:t>
        <a:bodyPr/>
        <a:lstStyle/>
        <a:p>
          <a:endParaRPr lang="en-US"/>
        </a:p>
      </dgm:t>
    </dgm:pt>
    <dgm:pt modelId="{EAC092EA-8F5E-467E-A782-D320B8AF26F9}">
      <dgm:prSet phldrT="[Text]" custT="1"/>
      <dgm:spPr/>
      <dgm:t>
        <a:bodyPr/>
        <a:lstStyle/>
        <a:p>
          <a:pPr algn="ctr">
            <a:lnSpc>
              <a:spcPct val="100000"/>
            </a:lnSpc>
            <a:spcAft>
              <a:spcPts val="0"/>
            </a:spcAft>
          </a:pPr>
          <a:r>
            <a:rPr lang="en-US" sz="1200" b="1" baseline="0" dirty="0" smtClean="0">
              <a:solidFill>
                <a:srgbClr val="A4343A"/>
              </a:solidFill>
              <a:latin typeface="Arial" pitchFamily="34" charset="0"/>
              <a:cs typeface="Arial" pitchFamily="34" charset="0"/>
            </a:rPr>
            <a:t>PFP EC granted standard-setting authority</a:t>
          </a:r>
          <a:endParaRPr lang="en-US" sz="1200" b="1" baseline="0" dirty="0">
            <a:solidFill>
              <a:srgbClr val="A4343A"/>
            </a:solidFill>
            <a:latin typeface="Arial" pitchFamily="34" charset="0"/>
            <a:cs typeface="Arial" pitchFamily="34" charset="0"/>
          </a:endParaRPr>
        </a:p>
      </dgm:t>
    </dgm:pt>
    <dgm:pt modelId="{58672FDA-E94E-4447-8222-A4DED155EF2F}" type="parTrans" cxnId="{A6D00309-F85A-4F75-8C0B-68816B556D41}">
      <dgm:prSet/>
      <dgm:spPr/>
      <dgm:t>
        <a:bodyPr/>
        <a:lstStyle/>
        <a:p>
          <a:endParaRPr lang="en-US"/>
        </a:p>
      </dgm:t>
    </dgm:pt>
    <dgm:pt modelId="{D1408843-0E3C-4631-999D-2A5C27954B3D}" type="sibTrans" cxnId="{A6D00309-F85A-4F75-8C0B-68816B556D41}">
      <dgm:prSet/>
      <dgm:spPr/>
      <dgm:t>
        <a:bodyPr/>
        <a:lstStyle/>
        <a:p>
          <a:endParaRPr lang="en-US"/>
        </a:p>
      </dgm:t>
    </dgm:pt>
    <dgm:pt modelId="{3B4B8FED-F9D4-436A-BE66-E0FFA685AEEB}">
      <dgm:prSet phldrT="[Text]" custT="1"/>
      <dgm:spPr/>
      <dgm:t>
        <a:bodyPr/>
        <a:lstStyle/>
        <a:p>
          <a:pPr algn="ctr">
            <a:lnSpc>
              <a:spcPct val="100000"/>
            </a:lnSpc>
            <a:spcAft>
              <a:spcPts val="0"/>
            </a:spcAft>
          </a:pPr>
          <a:r>
            <a:rPr lang="en-US" sz="1200" b="1" baseline="0" dirty="0" smtClean="0">
              <a:solidFill>
                <a:srgbClr val="470A68"/>
              </a:solidFill>
              <a:latin typeface="Arial" pitchFamily="34" charset="0"/>
              <a:cs typeface="Arial" pitchFamily="34" charset="0"/>
            </a:rPr>
            <a:t>Comment period for exposure draft of proposed SSPFPS</a:t>
          </a:r>
        </a:p>
      </dgm:t>
    </dgm:pt>
    <dgm:pt modelId="{F4E6A88C-B169-4008-8AEB-6F0176FDD384}" type="parTrans" cxnId="{674F8985-2990-4F5F-AD6F-6E59171AE739}">
      <dgm:prSet/>
      <dgm:spPr/>
      <dgm:t>
        <a:bodyPr/>
        <a:lstStyle/>
        <a:p>
          <a:endParaRPr lang="en-US"/>
        </a:p>
      </dgm:t>
    </dgm:pt>
    <dgm:pt modelId="{342F4F40-85C9-4FD5-98EA-547C29BADA60}" type="sibTrans" cxnId="{674F8985-2990-4F5F-AD6F-6E59171AE739}">
      <dgm:prSet/>
      <dgm:spPr/>
      <dgm:t>
        <a:bodyPr/>
        <a:lstStyle/>
        <a:p>
          <a:endParaRPr lang="en-US"/>
        </a:p>
      </dgm:t>
    </dgm:pt>
    <dgm:pt modelId="{F84C535E-ED40-4B57-B752-9387CB447764}">
      <dgm:prSet phldrT="[Text]" custT="1"/>
      <dgm:spPr/>
      <dgm:t>
        <a:bodyPr/>
        <a:lstStyle/>
        <a:p>
          <a:pPr algn="ctr">
            <a:lnSpc>
              <a:spcPct val="100000"/>
            </a:lnSpc>
            <a:spcAft>
              <a:spcPts val="0"/>
            </a:spcAft>
          </a:pPr>
          <a:r>
            <a:rPr lang="en-US" sz="1200" b="1" baseline="0" dirty="0" smtClean="0">
              <a:solidFill>
                <a:schemeClr val="accent6"/>
              </a:solidFill>
              <a:latin typeface="Arial" pitchFamily="34" charset="0"/>
              <a:cs typeface="Arial" pitchFamily="34" charset="0"/>
            </a:rPr>
            <a:t>PFP EC adopts and issues SSPFPS</a:t>
          </a:r>
          <a:endParaRPr lang="en-US" sz="1200" b="1" baseline="0" dirty="0">
            <a:latin typeface="Arial" pitchFamily="34" charset="0"/>
            <a:cs typeface="Arial" pitchFamily="34" charset="0"/>
          </a:endParaRPr>
        </a:p>
      </dgm:t>
    </dgm:pt>
    <dgm:pt modelId="{D5E7D463-07A1-4D0E-A7F1-5640D3D9563F}" type="parTrans" cxnId="{DEAA7D8A-9998-4274-B886-CA384CB18AE2}">
      <dgm:prSet/>
      <dgm:spPr/>
      <dgm:t>
        <a:bodyPr/>
        <a:lstStyle/>
        <a:p>
          <a:endParaRPr lang="en-US"/>
        </a:p>
      </dgm:t>
    </dgm:pt>
    <dgm:pt modelId="{7CCCA99D-0950-4B5E-B340-FF9D5C851F0E}" type="sibTrans" cxnId="{DEAA7D8A-9998-4274-B886-CA384CB18AE2}">
      <dgm:prSet/>
      <dgm:spPr/>
      <dgm:t>
        <a:bodyPr/>
        <a:lstStyle/>
        <a:p>
          <a:endParaRPr lang="en-US"/>
        </a:p>
      </dgm:t>
    </dgm:pt>
    <dgm:pt modelId="{4D248387-B3EE-4085-8AE5-9AF05E4F8BB8}">
      <dgm:prSet phldrT="[Text]" custT="1"/>
      <dgm:spPr/>
      <dgm:t>
        <a:bodyPr/>
        <a:lstStyle/>
        <a:p>
          <a:pPr algn="ctr">
            <a:lnSpc>
              <a:spcPct val="100000"/>
            </a:lnSpc>
            <a:spcAft>
              <a:spcPts val="0"/>
            </a:spcAft>
          </a:pPr>
          <a:r>
            <a:rPr lang="en-US" sz="1200" b="1" baseline="0" dirty="0" smtClean="0">
              <a:latin typeface="Arial" pitchFamily="34" charset="0"/>
              <a:cs typeface="Arial" pitchFamily="34" charset="0"/>
            </a:rPr>
            <a:t>SSPFPS becomes effective</a:t>
          </a:r>
          <a:endParaRPr lang="en-US" sz="1200" b="1" baseline="0" dirty="0">
            <a:latin typeface="Arial" pitchFamily="34" charset="0"/>
            <a:cs typeface="Arial" pitchFamily="34" charset="0"/>
          </a:endParaRPr>
        </a:p>
      </dgm:t>
    </dgm:pt>
    <dgm:pt modelId="{EB8A7C79-DD78-4E47-BB62-D66291620AB2}" type="parTrans" cxnId="{25E18DC7-4B47-4B8C-A186-BF95B76F3806}">
      <dgm:prSet/>
      <dgm:spPr/>
      <dgm:t>
        <a:bodyPr/>
        <a:lstStyle/>
        <a:p>
          <a:endParaRPr lang="en-US"/>
        </a:p>
      </dgm:t>
    </dgm:pt>
    <dgm:pt modelId="{5B299820-F6DE-4382-B64E-32F9565FF709}" type="sibTrans" cxnId="{25E18DC7-4B47-4B8C-A186-BF95B76F3806}">
      <dgm:prSet/>
      <dgm:spPr/>
      <dgm:t>
        <a:bodyPr/>
        <a:lstStyle/>
        <a:p>
          <a:endParaRPr lang="en-US"/>
        </a:p>
      </dgm:t>
    </dgm:pt>
    <dgm:pt modelId="{B14C0BA5-9BD9-4D0A-A9CA-0AEE1A35F8C3}" type="pres">
      <dgm:prSet presAssocID="{88C50B6C-3D48-4003-AB9F-7C6277800498}" presName="rootnode" presStyleCnt="0">
        <dgm:presLayoutVars>
          <dgm:chMax/>
          <dgm:chPref/>
          <dgm:dir/>
          <dgm:animLvl val="lvl"/>
        </dgm:presLayoutVars>
      </dgm:prSet>
      <dgm:spPr/>
      <dgm:t>
        <a:bodyPr/>
        <a:lstStyle/>
        <a:p>
          <a:endParaRPr lang="en-US"/>
        </a:p>
      </dgm:t>
    </dgm:pt>
    <dgm:pt modelId="{A9AF4ED9-13DD-4C63-802B-7DB4B770C7F1}" type="pres">
      <dgm:prSet presAssocID="{9F159E3F-6F10-45F7-BAAD-CD24C4FCC34C}" presName="composite" presStyleCnt="0"/>
      <dgm:spPr/>
    </dgm:pt>
    <dgm:pt modelId="{382E5879-3D1F-4DBA-9216-D0A777CD3059}" type="pres">
      <dgm:prSet presAssocID="{9F159E3F-6F10-45F7-BAAD-CD24C4FCC34C}" presName="LShape" presStyleLbl="alignNode1" presStyleIdx="0" presStyleCnt="11"/>
      <dgm:spPr/>
    </dgm:pt>
    <dgm:pt modelId="{2F06C3C4-38C5-4DAA-A2E5-CE2E03C2F229}" type="pres">
      <dgm:prSet presAssocID="{9F159E3F-6F10-45F7-BAAD-CD24C4FCC34C}" presName="ParentText" presStyleLbl="revTx" presStyleIdx="0" presStyleCnt="6">
        <dgm:presLayoutVars>
          <dgm:chMax val="0"/>
          <dgm:chPref val="0"/>
          <dgm:bulletEnabled val="1"/>
        </dgm:presLayoutVars>
      </dgm:prSet>
      <dgm:spPr/>
      <dgm:t>
        <a:bodyPr/>
        <a:lstStyle/>
        <a:p>
          <a:endParaRPr lang="en-US"/>
        </a:p>
      </dgm:t>
    </dgm:pt>
    <dgm:pt modelId="{802E6483-5373-43CB-98F1-F74911084A44}" type="pres">
      <dgm:prSet presAssocID="{9F159E3F-6F10-45F7-BAAD-CD24C4FCC34C}" presName="Triangle" presStyleLbl="alignNode1" presStyleIdx="1" presStyleCnt="11"/>
      <dgm:spPr/>
    </dgm:pt>
    <dgm:pt modelId="{2745A874-609D-4943-A9AB-0B11686CFD5B}" type="pres">
      <dgm:prSet presAssocID="{6AF3C386-D412-4C89-8C4A-648622254606}" presName="sibTrans" presStyleCnt="0"/>
      <dgm:spPr/>
    </dgm:pt>
    <dgm:pt modelId="{F5FDEE77-F14D-4B1A-88A9-0B7B47AC2940}" type="pres">
      <dgm:prSet presAssocID="{6AF3C386-D412-4C89-8C4A-648622254606}" presName="space" presStyleCnt="0"/>
      <dgm:spPr/>
    </dgm:pt>
    <dgm:pt modelId="{932D550C-E3EB-4FA2-87AC-03B3C6AD4470}" type="pres">
      <dgm:prSet presAssocID="{D33DF015-73BC-42DF-BAFC-F0E8210BC2D3}" presName="composite" presStyleCnt="0"/>
      <dgm:spPr/>
    </dgm:pt>
    <dgm:pt modelId="{3B3F5F3B-C598-4506-BBF9-FAB8BA65A8E7}" type="pres">
      <dgm:prSet presAssocID="{D33DF015-73BC-42DF-BAFC-F0E8210BC2D3}" presName="LShape" presStyleLbl="alignNode1" presStyleIdx="2" presStyleCnt="11"/>
      <dgm:spPr/>
    </dgm:pt>
    <dgm:pt modelId="{2A3A607F-F38E-4E59-9818-50383553D91A}" type="pres">
      <dgm:prSet presAssocID="{D33DF015-73BC-42DF-BAFC-F0E8210BC2D3}" presName="ParentText" presStyleLbl="revTx" presStyleIdx="1" presStyleCnt="6" custScaleX="121006" custLinFactNeighborX="7251" custLinFactNeighborY="-3598">
        <dgm:presLayoutVars>
          <dgm:chMax val="0"/>
          <dgm:chPref val="0"/>
          <dgm:bulletEnabled val="1"/>
        </dgm:presLayoutVars>
      </dgm:prSet>
      <dgm:spPr/>
      <dgm:t>
        <a:bodyPr/>
        <a:lstStyle/>
        <a:p>
          <a:endParaRPr lang="en-US"/>
        </a:p>
      </dgm:t>
    </dgm:pt>
    <dgm:pt modelId="{3C74D5CB-C2AB-4BB1-9DA4-276C93E6BEB5}" type="pres">
      <dgm:prSet presAssocID="{D33DF015-73BC-42DF-BAFC-F0E8210BC2D3}" presName="Triangle" presStyleLbl="alignNode1" presStyleIdx="3" presStyleCnt="11"/>
      <dgm:spPr/>
    </dgm:pt>
    <dgm:pt modelId="{D228A745-0CFC-4594-9DE2-49D0011A016B}" type="pres">
      <dgm:prSet presAssocID="{062B1892-9DE4-48D2-A0B6-B4F9D0308F5C}" presName="sibTrans" presStyleCnt="0"/>
      <dgm:spPr/>
    </dgm:pt>
    <dgm:pt modelId="{F355011A-EB9C-44B7-96F0-D2C174987231}" type="pres">
      <dgm:prSet presAssocID="{062B1892-9DE4-48D2-A0B6-B4F9D0308F5C}" presName="space" presStyleCnt="0"/>
      <dgm:spPr/>
    </dgm:pt>
    <dgm:pt modelId="{341B5066-B8C8-4921-990A-29AA229A5E75}" type="pres">
      <dgm:prSet presAssocID="{EAC092EA-8F5E-467E-A782-D320B8AF26F9}" presName="composite" presStyleCnt="0"/>
      <dgm:spPr/>
    </dgm:pt>
    <dgm:pt modelId="{31C0099B-6938-49BA-8FF1-7E857C65E6D4}" type="pres">
      <dgm:prSet presAssocID="{EAC092EA-8F5E-467E-A782-D320B8AF26F9}" presName="LShape" presStyleLbl="alignNode1" presStyleIdx="4" presStyleCnt="11"/>
      <dgm:spPr/>
    </dgm:pt>
    <dgm:pt modelId="{2F3341E9-FD9A-4FCF-A8AE-B5A809C3857F}" type="pres">
      <dgm:prSet presAssocID="{EAC092EA-8F5E-467E-A782-D320B8AF26F9}" presName="ParentText" presStyleLbl="revTx" presStyleIdx="2" presStyleCnt="6" custScaleX="120501">
        <dgm:presLayoutVars>
          <dgm:chMax val="0"/>
          <dgm:chPref val="0"/>
          <dgm:bulletEnabled val="1"/>
        </dgm:presLayoutVars>
      </dgm:prSet>
      <dgm:spPr/>
      <dgm:t>
        <a:bodyPr/>
        <a:lstStyle/>
        <a:p>
          <a:endParaRPr lang="en-US"/>
        </a:p>
      </dgm:t>
    </dgm:pt>
    <dgm:pt modelId="{80B97ABE-04D2-49C9-ABA0-4899DF6279FC}" type="pres">
      <dgm:prSet presAssocID="{EAC092EA-8F5E-467E-A782-D320B8AF26F9}" presName="Triangle" presStyleLbl="alignNode1" presStyleIdx="5" presStyleCnt="11"/>
      <dgm:spPr/>
    </dgm:pt>
    <dgm:pt modelId="{3DAEB840-3253-40BC-949E-70EBDE90E8E9}" type="pres">
      <dgm:prSet presAssocID="{D1408843-0E3C-4631-999D-2A5C27954B3D}" presName="sibTrans" presStyleCnt="0"/>
      <dgm:spPr/>
    </dgm:pt>
    <dgm:pt modelId="{5AAF553D-D20A-4931-B952-B45D988FB0C7}" type="pres">
      <dgm:prSet presAssocID="{D1408843-0E3C-4631-999D-2A5C27954B3D}" presName="space" presStyleCnt="0"/>
      <dgm:spPr/>
    </dgm:pt>
    <dgm:pt modelId="{A0B9292D-09DE-404E-87E8-4323285AB623}" type="pres">
      <dgm:prSet presAssocID="{3B4B8FED-F9D4-436A-BE66-E0FFA685AEEB}" presName="composite" presStyleCnt="0"/>
      <dgm:spPr/>
    </dgm:pt>
    <dgm:pt modelId="{3C1DC7D9-6446-4C03-B6F3-622C4CC52256}" type="pres">
      <dgm:prSet presAssocID="{3B4B8FED-F9D4-436A-BE66-E0FFA685AEEB}" presName="LShape" presStyleLbl="alignNode1" presStyleIdx="6" presStyleCnt="11"/>
      <dgm:spPr/>
    </dgm:pt>
    <dgm:pt modelId="{F6C3A176-A4BE-4D0C-B513-496811D87D27}" type="pres">
      <dgm:prSet presAssocID="{3B4B8FED-F9D4-436A-BE66-E0FFA685AEEB}" presName="ParentText" presStyleLbl="revTx" presStyleIdx="3" presStyleCnt="6">
        <dgm:presLayoutVars>
          <dgm:chMax val="0"/>
          <dgm:chPref val="0"/>
          <dgm:bulletEnabled val="1"/>
        </dgm:presLayoutVars>
      </dgm:prSet>
      <dgm:spPr/>
      <dgm:t>
        <a:bodyPr/>
        <a:lstStyle/>
        <a:p>
          <a:endParaRPr lang="en-US"/>
        </a:p>
      </dgm:t>
    </dgm:pt>
    <dgm:pt modelId="{C30757FE-D992-486C-BE47-8F3A88AC7532}" type="pres">
      <dgm:prSet presAssocID="{3B4B8FED-F9D4-436A-BE66-E0FFA685AEEB}" presName="Triangle" presStyleLbl="alignNode1" presStyleIdx="7" presStyleCnt="11"/>
      <dgm:spPr/>
    </dgm:pt>
    <dgm:pt modelId="{8DE727AF-F074-4F97-A2A7-15F1E7B94245}" type="pres">
      <dgm:prSet presAssocID="{342F4F40-85C9-4FD5-98EA-547C29BADA60}" presName="sibTrans" presStyleCnt="0"/>
      <dgm:spPr/>
    </dgm:pt>
    <dgm:pt modelId="{FFA4458D-8F0C-43B4-B3C2-4B0244DBDB12}" type="pres">
      <dgm:prSet presAssocID="{342F4F40-85C9-4FD5-98EA-547C29BADA60}" presName="space" presStyleCnt="0"/>
      <dgm:spPr/>
    </dgm:pt>
    <dgm:pt modelId="{78E797A4-4E86-4222-9CC2-AAB85E02819C}" type="pres">
      <dgm:prSet presAssocID="{F84C535E-ED40-4B57-B752-9387CB447764}" presName="composite" presStyleCnt="0"/>
      <dgm:spPr/>
    </dgm:pt>
    <dgm:pt modelId="{E88C30C1-A201-4FB8-B1F4-4A8C8E2C7DE5}" type="pres">
      <dgm:prSet presAssocID="{F84C535E-ED40-4B57-B752-9387CB447764}" presName="LShape" presStyleLbl="alignNode1" presStyleIdx="8" presStyleCnt="11"/>
      <dgm:spPr/>
    </dgm:pt>
    <dgm:pt modelId="{5680C0B5-2297-4847-A767-A54683A877CE}" type="pres">
      <dgm:prSet presAssocID="{F84C535E-ED40-4B57-B752-9387CB447764}" presName="ParentText" presStyleLbl="revTx" presStyleIdx="4" presStyleCnt="6">
        <dgm:presLayoutVars>
          <dgm:chMax val="0"/>
          <dgm:chPref val="0"/>
          <dgm:bulletEnabled val="1"/>
        </dgm:presLayoutVars>
      </dgm:prSet>
      <dgm:spPr/>
      <dgm:t>
        <a:bodyPr/>
        <a:lstStyle/>
        <a:p>
          <a:endParaRPr lang="en-US"/>
        </a:p>
      </dgm:t>
    </dgm:pt>
    <dgm:pt modelId="{7C1EC8CA-63D5-49D5-B2AE-F1312C6559D6}" type="pres">
      <dgm:prSet presAssocID="{F84C535E-ED40-4B57-B752-9387CB447764}" presName="Triangle" presStyleLbl="alignNode1" presStyleIdx="9" presStyleCnt="11"/>
      <dgm:spPr/>
    </dgm:pt>
    <dgm:pt modelId="{70E7CAFA-3E59-4BF5-93C3-994CF6C2B137}" type="pres">
      <dgm:prSet presAssocID="{7CCCA99D-0950-4B5E-B340-FF9D5C851F0E}" presName="sibTrans" presStyleCnt="0"/>
      <dgm:spPr/>
    </dgm:pt>
    <dgm:pt modelId="{2690E6CD-5A2E-406C-9189-386F40688BBB}" type="pres">
      <dgm:prSet presAssocID="{7CCCA99D-0950-4B5E-B340-FF9D5C851F0E}" presName="space" presStyleCnt="0"/>
      <dgm:spPr/>
    </dgm:pt>
    <dgm:pt modelId="{57E25FBA-2505-4A87-97A3-1525E4529274}" type="pres">
      <dgm:prSet presAssocID="{4D248387-B3EE-4085-8AE5-9AF05E4F8BB8}" presName="composite" presStyleCnt="0"/>
      <dgm:spPr/>
    </dgm:pt>
    <dgm:pt modelId="{FB589683-CDC5-4695-B5B6-3E09E6048AA8}" type="pres">
      <dgm:prSet presAssocID="{4D248387-B3EE-4085-8AE5-9AF05E4F8BB8}" presName="LShape" presStyleLbl="alignNode1" presStyleIdx="10" presStyleCnt="11"/>
      <dgm:spPr/>
    </dgm:pt>
    <dgm:pt modelId="{A4C382F9-8412-40EC-B682-6E16B6CEFFDF}" type="pres">
      <dgm:prSet presAssocID="{4D248387-B3EE-4085-8AE5-9AF05E4F8BB8}" presName="ParentText" presStyleLbl="revTx" presStyleIdx="5" presStyleCnt="6">
        <dgm:presLayoutVars>
          <dgm:chMax val="0"/>
          <dgm:chPref val="0"/>
          <dgm:bulletEnabled val="1"/>
        </dgm:presLayoutVars>
      </dgm:prSet>
      <dgm:spPr/>
      <dgm:t>
        <a:bodyPr/>
        <a:lstStyle/>
        <a:p>
          <a:endParaRPr lang="en-US"/>
        </a:p>
      </dgm:t>
    </dgm:pt>
  </dgm:ptLst>
  <dgm:cxnLst>
    <dgm:cxn modelId="{8DF80B08-1044-4F30-B079-09F96A2C2560}" type="presOf" srcId="{9F159E3F-6F10-45F7-BAAD-CD24C4FCC34C}" destId="{2F06C3C4-38C5-4DAA-A2E5-CE2E03C2F229}" srcOrd="0" destOrd="0" presId="urn:microsoft.com/office/officeart/2009/3/layout/StepUpProcess"/>
    <dgm:cxn modelId="{25E18DC7-4B47-4B8C-A186-BF95B76F3806}" srcId="{88C50B6C-3D48-4003-AB9F-7C6277800498}" destId="{4D248387-B3EE-4085-8AE5-9AF05E4F8BB8}" srcOrd="5" destOrd="0" parTransId="{EB8A7C79-DD78-4E47-BB62-D66291620AB2}" sibTransId="{5B299820-F6DE-4382-B64E-32F9565FF709}"/>
    <dgm:cxn modelId="{76F524D9-7727-4BB6-B3CE-FC38EA11EB9B}" type="presOf" srcId="{4D248387-B3EE-4085-8AE5-9AF05E4F8BB8}" destId="{A4C382F9-8412-40EC-B682-6E16B6CEFFDF}" srcOrd="0" destOrd="0" presId="urn:microsoft.com/office/officeart/2009/3/layout/StepUpProcess"/>
    <dgm:cxn modelId="{2767F6FF-88FF-4F70-98C7-2F42B62AFA67}" type="presOf" srcId="{88C50B6C-3D48-4003-AB9F-7C6277800498}" destId="{B14C0BA5-9BD9-4D0A-A9CA-0AEE1A35F8C3}" srcOrd="0" destOrd="0" presId="urn:microsoft.com/office/officeart/2009/3/layout/StepUpProcess"/>
    <dgm:cxn modelId="{3D032B4B-B881-46D6-9388-5B3F5C9B1D50}" srcId="{88C50B6C-3D48-4003-AB9F-7C6277800498}" destId="{D33DF015-73BC-42DF-BAFC-F0E8210BC2D3}" srcOrd="1" destOrd="0" parTransId="{3609257A-0245-4B6B-BD83-37A6E54AE0FA}" sibTransId="{062B1892-9DE4-48D2-A0B6-B4F9D0308F5C}"/>
    <dgm:cxn modelId="{A4A3111E-8C5B-4ED1-9EF4-55DA04811F24}" type="presOf" srcId="{3B4B8FED-F9D4-436A-BE66-E0FFA685AEEB}" destId="{F6C3A176-A4BE-4D0C-B513-496811D87D27}" srcOrd="0" destOrd="0" presId="urn:microsoft.com/office/officeart/2009/3/layout/StepUpProcess"/>
    <dgm:cxn modelId="{DEAA7D8A-9998-4274-B886-CA384CB18AE2}" srcId="{88C50B6C-3D48-4003-AB9F-7C6277800498}" destId="{F84C535E-ED40-4B57-B752-9387CB447764}" srcOrd="4" destOrd="0" parTransId="{D5E7D463-07A1-4D0E-A7F1-5640D3D9563F}" sibTransId="{7CCCA99D-0950-4B5E-B340-FF9D5C851F0E}"/>
    <dgm:cxn modelId="{674F8985-2990-4F5F-AD6F-6E59171AE739}" srcId="{88C50B6C-3D48-4003-AB9F-7C6277800498}" destId="{3B4B8FED-F9D4-436A-BE66-E0FFA685AEEB}" srcOrd="3" destOrd="0" parTransId="{F4E6A88C-B169-4008-8AEB-6F0176FDD384}" sibTransId="{342F4F40-85C9-4FD5-98EA-547C29BADA60}"/>
    <dgm:cxn modelId="{D63CB93A-D797-4564-8AAE-3A6EB029F35E}" srcId="{88C50B6C-3D48-4003-AB9F-7C6277800498}" destId="{9F159E3F-6F10-45F7-BAAD-CD24C4FCC34C}" srcOrd="0" destOrd="0" parTransId="{79F6FD15-9E4F-4E73-BFD1-DCE182205BF4}" sibTransId="{6AF3C386-D412-4C89-8C4A-648622254606}"/>
    <dgm:cxn modelId="{F58A0564-B8D9-4A5A-920C-27E0D92B8D43}" type="presOf" srcId="{D33DF015-73BC-42DF-BAFC-F0E8210BC2D3}" destId="{2A3A607F-F38E-4E59-9818-50383553D91A}" srcOrd="0" destOrd="0" presId="urn:microsoft.com/office/officeart/2009/3/layout/StepUpProcess"/>
    <dgm:cxn modelId="{A6D00309-F85A-4F75-8C0B-68816B556D41}" srcId="{88C50B6C-3D48-4003-AB9F-7C6277800498}" destId="{EAC092EA-8F5E-467E-A782-D320B8AF26F9}" srcOrd="2" destOrd="0" parTransId="{58672FDA-E94E-4447-8222-A4DED155EF2F}" sibTransId="{D1408843-0E3C-4631-999D-2A5C27954B3D}"/>
    <dgm:cxn modelId="{46998B88-AEB5-4D63-A1DF-501A6EF2293C}" type="presOf" srcId="{F84C535E-ED40-4B57-B752-9387CB447764}" destId="{5680C0B5-2297-4847-A767-A54683A877CE}" srcOrd="0" destOrd="0" presId="urn:microsoft.com/office/officeart/2009/3/layout/StepUpProcess"/>
    <dgm:cxn modelId="{FEC0953D-925F-45C9-950F-5109DA104608}" type="presOf" srcId="{EAC092EA-8F5E-467E-A782-D320B8AF26F9}" destId="{2F3341E9-FD9A-4FCF-A8AE-B5A809C3857F}" srcOrd="0" destOrd="0" presId="urn:microsoft.com/office/officeart/2009/3/layout/StepUpProcess"/>
    <dgm:cxn modelId="{CFA5EE37-41BA-4653-803C-4659044B46C2}" type="presParOf" srcId="{B14C0BA5-9BD9-4D0A-A9CA-0AEE1A35F8C3}" destId="{A9AF4ED9-13DD-4C63-802B-7DB4B770C7F1}" srcOrd="0" destOrd="0" presId="urn:microsoft.com/office/officeart/2009/3/layout/StepUpProcess"/>
    <dgm:cxn modelId="{12E7780B-2729-4AB4-8DAB-B428EEC16D1F}" type="presParOf" srcId="{A9AF4ED9-13DD-4C63-802B-7DB4B770C7F1}" destId="{382E5879-3D1F-4DBA-9216-D0A777CD3059}" srcOrd="0" destOrd="0" presId="urn:microsoft.com/office/officeart/2009/3/layout/StepUpProcess"/>
    <dgm:cxn modelId="{AE184311-3517-4AC1-B464-D051978B2E46}" type="presParOf" srcId="{A9AF4ED9-13DD-4C63-802B-7DB4B770C7F1}" destId="{2F06C3C4-38C5-4DAA-A2E5-CE2E03C2F229}" srcOrd="1" destOrd="0" presId="urn:microsoft.com/office/officeart/2009/3/layout/StepUpProcess"/>
    <dgm:cxn modelId="{E629C495-1727-44D9-8815-6647722485DD}" type="presParOf" srcId="{A9AF4ED9-13DD-4C63-802B-7DB4B770C7F1}" destId="{802E6483-5373-43CB-98F1-F74911084A44}" srcOrd="2" destOrd="0" presId="urn:microsoft.com/office/officeart/2009/3/layout/StepUpProcess"/>
    <dgm:cxn modelId="{047C209B-E439-4A06-A007-A60AD2AACF61}" type="presParOf" srcId="{B14C0BA5-9BD9-4D0A-A9CA-0AEE1A35F8C3}" destId="{2745A874-609D-4943-A9AB-0B11686CFD5B}" srcOrd="1" destOrd="0" presId="urn:microsoft.com/office/officeart/2009/3/layout/StepUpProcess"/>
    <dgm:cxn modelId="{65DC40D6-7922-4189-B5BC-6CC0B8C52F55}" type="presParOf" srcId="{2745A874-609D-4943-A9AB-0B11686CFD5B}" destId="{F5FDEE77-F14D-4B1A-88A9-0B7B47AC2940}" srcOrd="0" destOrd="0" presId="urn:microsoft.com/office/officeart/2009/3/layout/StepUpProcess"/>
    <dgm:cxn modelId="{0CA47191-B72B-49D1-B7CE-51864CA94574}" type="presParOf" srcId="{B14C0BA5-9BD9-4D0A-A9CA-0AEE1A35F8C3}" destId="{932D550C-E3EB-4FA2-87AC-03B3C6AD4470}" srcOrd="2" destOrd="0" presId="urn:microsoft.com/office/officeart/2009/3/layout/StepUpProcess"/>
    <dgm:cxn modelId="{613D200B-4E42-493D-B975-F23D4AD7CA1F}" type="presParOf" srcId="{932D550C-E3EB-4FA2-87AC-03B3C6AD4470}" destId="{3B3F5F3B-C598-4506-BBF9-FAB8BA65A8E7}" srcOrd="0" destOrd="0" presId="urn:microsoft.com/office/officeart/2009/3/layout/StepUpProcess"/>
    <dgm:cxn modelId="{2E58D5C2-099A-46B7-B6BD-424ABDEA2810}" type="presParOf" srcId="{932D550C-E3EB-4FA2-87AC-03B3C6AD4470}" destId="{2A3A607F-F38E-4E59-9818-50383553D91A}" srcOrd="1" destOrd="0" presId="urn:microsoft.com/office/officeart/2009/3/layout/StepUpProcess"/>
    <dgm:cxn modelId="{4A6B114B-36DD-4A29-BEB6-40F11279E792}" type="presParOf" srcId="{932D550C-E3EB-4FA2-87AC-03B3C6AD4470}" destId="{3C74D5CB-C2AB-4BB1-9DA4-276C93E6BEB5}" srcOrd="2" destOrd="0" presId="urn:microsoft.com/office/officeart/2009/3/layout/StepUpProcess"/>
    <dgm:cxn modelId="{5AC81BEA-9839-428C-867B-C73B9C0BB451}" type="presParOf" srcId="{B14C0BA5-9BD9-4D0A-A9CA-0AEE1A35F8C3}" destId="{D228A745-0CFC-4594-9DE2-49D0011A016B}" srcOrd="3" destOrd="0" presId="urn:microsoft.com/office/officeart/2009/3/layout/StepUpProcess"/>
    <dgm:cxn modelId="{C7B9ADC3-04E7-478D-AF40-050259985FCD}" type="presParOf" srcId="{D228A745-0CFC-4594-9DE2-49D0011A016B}" destId="{F355011A-EB9C-44B7-96F0-D2C174987231}" srcOrd="0" destOrd="0" presId="urn:microsoft.com/office/officeart/2009/3/layout/StepUpProcess"/>
    <dgm:cxn modelId="{CC704BD2-454A-48B5-8D81-C30219A3DD3A}" type="presParOf" srcId="{B14C0BA5-9BD9-4D0A-A9CA-0AEE1A35F8C3}" destId="{341B5066-B8C8-4921-990A-29AA229A5E75}" srcOrd="4" destOrd="0" presId="urn:microsoft.com/office/officeart/2009/3/layout/StepUpProcess"/>
    <dgm:cxn modelId="{D61366E6-AEB3-4547-BFCB-E46558D20DF2}" type="presParOf" srcId="{341B5066-B8C8-4921-990A-29AA229A5E75}" destId="{31C0099B-6938-49BA-8FF1-7E857C65E6D4}" srcOrd="0" destOrd="0" presId="urn:microsoft.com/office/officeart/2009/3/layout/StepUpProcess"/>
    <dgm:cxn modelId="{EB51645C-0A9A-4211-B2C3-F36D3109037A}" type="presParOf" srcId="{341B5066-B8C8-4921-990A-29AA229A5E75}" destId="{2F3341E9-FD9A-4FCF-A8AE-B5A809C3857F}" srcOrd="1" destOrd="0" presId="urn:microsoft.com/office/officeart/2009/3/layout/StepUpProcess"/>
    <dgm:cxn modelId="{160E089E-CECD-4DB8-B80E-F3C0C64E765D}" type="presParOf" srcId="{341B5066-B8C8-4921-990A-29AA229A5E75}" destId="{80B97ABE-04D2-49C9-ABA0-4899DF6279FC}" srcOrd="2" destOrd="0" presId="urn:microsoft.com/office/officeart/2009/3/layout/StepUpProcess"/>
    <dgm:cxn modelId="{00169E61-33BA-466A-86EE-108AB43280A0}" type="presParOf" srcId="{B14C0BA5-9BD9-4D0A-A9CA-0AEE1A35F8C3}" destId="{3DAEB840-3253-40BC-949E-70EBDE90E8E9}" srcOrd="5" destOrd="0" presId="urn:microsoft.com/office/officeart/2009/3/layout/StepUpProcess"/>
    <dgm:cxn modelId="{B162F7EB-4F9C-41B1-B3D9-6788CF18FD64}" type="presParOf" srcId="{3DAEB840-3253-40BC-949E-70EBDE90E8E9}" destId="{5AAF553D-D20A-4931-B952-B45D988FB0C7}" srcOrd="0" destOrd="0" presId="urn:microsoft.com/office/officeart/2009/3/layout/StepUpProcess"/>
    <dgm:cxn modelId="{E7199739-D1E9-40CE-85FC-E22911FF41D2}" type="presParOf" srcId="{B14C0BA5-9BD9-4D0A-A9CA-0AEE1A35F8C3}" destId="{A0B9292D-09DE-404E-87E8-4323285AB623}" srcOrd="6" destOrd="0" presId="urn:microsoft.com/office/officeart/2009/3/layout/StepUpProcess"/>
    <dgm:cxn modelId="{22944A7A-30DA-4BF8-AD12-1920DB5194D9}" type="presParOf" srcId="{A0B9292D-09DE-404E-87E8-4323285AB623}" destId="{3C1DC7D9-6446-4C03-B6F3-622C4CC52256}" srcOrd="0" destOrd="0" presId="urn:microsoft.com/office/officeart/2009/3/layout/StepUpProcess"/>
    <dgm:cxn modelId="{C6D69216-A8A2-4A52-B928-0D16D6BB9DBD}" type="presParOf" srcId="{A0B9292D-09DE-404E-87E8-4323285AB623}" destId="{F6C3A176-A4BE-4D0C-B513-496811D87D27}" srcOrd="1" destOrd="0" presId="urn:microsoft.com/office/officeart/2009/3/layout/StepUpProcess"/>
    <dgm:cxn modelId="{7E809712-2855-4ED1-B4D3-74229EBE64C5}" type="presParOf" srcId="{A0B9292D-09DE-404E-87E8-4323285AB623}" destId="{C30757FE-D992-486C-BE47-8F3A88AC7532}" srcOrd="2" destOrd="0" presId="urn:microsoft.com/office/officeart/2009/3/layout/StepUpProcess"/>
    <dgm:cxn modelId="{DABED150-622A-4894-8767-64F2B9A153A1}" type="presParOf" srcId="{B14C0BA5-9BD9-4D0A-A9CA-0AEE1A35F8C3}" destId="{8DE727AF-F074-4F97-A2A7-15F1E7B94245}" srcOrd="7" destOrd="0" presId="urn:microsoft.com/office/officeart/2009/3/layout/StepUpProcess"/>
    <dgm:cxn modelId="{DA021628-8FBD-4FDB-AFD4-C3B74CB23400}" type="presParOf" srcId="{8DE727AF-F074-4F97-A2A7-15F1E7B94245}" destId="{FFA4458D-8F0C-43B4-B3C2-4B0244DBDB12}" srcOrd="0" destOrd="0" presId="urn:microsoft.com/office/officeart/2009/3/layout/StepUpProcess"/>
    <dgm:cxn modelId="{4EB6C7DF-1758-4202-BF42-7885229833D7}" type="presParOf" srcId="{B14C0BA5-9BD9-4D0A-A9CA-0AEE1A35F8C3}" destId="{78E797A4-4E86-4222-9CC2-AAB85E02819C}" srcOrd="8" destOrd="0" presId="urn:microsoft.com/office/officeart/2009/3/layout/StepUpProcess"/>
    <dgm:cxn modelId="{98A60DF3-EC73-415D-8378-78EC620CCBFB}" type="presParOf" srcId="{78E797A4-4E86-4222-9CC2-AAB85E02819C}" destId="{E88C30C1-A201-4FB8-B1F4-4A8C8E2C7DE5}" srcOrd="0" destOrd="0" presId="urn:microsoft.com/office/officeart/2009/3/layout/StepUpProcess"/>
    <dgm:cxn modelId="{EA078146-3606-481F-BBCF-B4AF10B0D07F}" type="presParOf" srcId="{78E797A4-4E86-4222-9CC2-AAB85E02819C}" destId="{5680C0B5-2297-4847-A767-A54683A877CE}" srcOrd="1" destOrd="0" presId="urn:microsoft.com/office/officeart/2009/3/layout/StepUpProcess"/>
    <dgm:cxn modelId="{6553FB5F-6DEA-42FE-BA5B-471CC38B26D3}" type="presParOf" srcId="{78E797A4-4E86-4222-9CC2-AAB85E02819C}" destId="{7C1EC8CA-63D5-49D5-B2AE-F1312C6559D6}" srcOrd="2" destOrd="0" presId="urn:microsoft.com/office/officeart/2009/3/layout/StepUpProcess"/>
    <dgm:cxn modelId="{F56EF685-BC17-4D2B-868A-6F83674233F7}" type="presParOf" srcId="{B14C0BA5-9BD9-4D0A-A9CA-0AEE1A35F8C3}" destId="{70E7CAFA-3E59-4BF5-93C3-994CF6C2B137}" srcOrd="9" destOrd="0" presId="urn:microsoft.com/office/officeart/2009/3/layout/StepUpProcess"/>
    <dgm:cxn modelId="{5089E0A3-DED4-4BCB-82C0-08DA32DCCD71}" type="presParOf" srcId="{70E7CAFA-3E59-4BF5-93C3-994CF6C2B137}" destId="{2690E6CD-5A2E-406C-9189-386F40688BBB}" srcOrd="0" destOrd="0" presId="urn:microsoft.com/office/officeart/2009/3/layout/StepUpProcess"/>
    <dgm:cxn modelId="{DD299275-F893-45D0-AB0C-036D3E88E5E1}" type="presParOf" srcId="{B14C0BA5-9BD9-4D0A-A9CA-0AEE1A35F8C3}" destId="{57E25FBA-2505-4A87-97A3-1525E4529274}" srcOrd="10" destOrd="0" presId="urn:microsoft.com/office/officeart/2009/3/layout/StepUpProcess"/>
    <dgm:cxn modelId="{2306337A-BBB1-4E86-A86F-EB447296266B}" type="presParOf" srcId="{57E25FBA-2505-4A87-97A3-1525E4529274}" destId="{FB589683-CDC5-4695-B5B6-3E09E6048AA8}" srcOrd="0" destOrd="0" presId="urn:microsoft.com/office/officeart/2009/3/layout/StepUpProcess"/>
    <dgm:cxn modelId="{6130274E-7B38-4CB4-815D-C90A4C709468}" type="presParOf" srcId="{57E25FBA-2505-4A87-97A3-1525E4529274}" destId="{A4C382F9-8412-40EC-B682-6E16B6CEFFDF}" srcOrd="1" destOrd="0" presId="urn:microsoft.com/office/officeart/2009/3/layout/StepUp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2E5879-3D1F-4DBA-9216-D0A777CD3059}">
      <dsp:nvSpPr>
        <dsp:cNvPr id="0" name=""/>
        <dsp:cNvSpPr/>
      </dsp:nvSpPr>
      <dsp:spPr>
        <a:xfrm rot="5400000">
          <a:off x="280864" y="2437372"/>
          <a:ext cx="830621" cy="1382136"/>
        </a:xfrm>
        <a:prstGeom prst="corner">
          <a:avLst>
            <a:gd name="adj1" fmla="val 16120"/>
            <a:gd name="adj2" fmla="val 16110"/>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F06C3C4-38C5-4DAA-A2E5-CE2E03C2F229}">
      <dsp:nvSpPr>
        <dsp:cNvPr id="0" name=""/>
        <dsp:cNvSpPr/>
      </dsp:nvSpPr>
      <dsp:spPr>
        <a:xfrm>
          <a:off x="142212" y="2850333"/>
          <a:ext cx="1247800" cy="10937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45720" rIns="45720" bIns="45720" numCol="1" spcCol="1270" anchor="t" anchorCtr="0">
          <a:noAutofit/>
        </a:bodyPr>
        <a:lstStyle/>
        <a:p>
          <a:pPr lvl="0" algn="ctr" defTabSz="533400">
            <a:lnSpc>
              <a:spcPct val="100000"/>
            </a:lnSpc>
            <a:spcBef>
              <a:spcPct val="0"/>
            </a:spcBef>
            <a:spcAft>
              <a:spcPts val="0"/>
            </a:spcAft>
          </a:pPr>
          <a:r>
            <a:rPr lang="en-US" sz="1200" b="1" kern="1200" baseline="0" dirty="0" smtClean="0">
              <a:solidFill>
                <a:srgbClr val="5B8F34"/>
              </a:solidFill>
              <a:latin typeface="Arial" pitchFamily="34" charset="0"/>
              <a:cs typeface="Arial" pitchFamily="34" charset="0"/>
            </a:rPr>
            <a:t>PFP Division created and PFP Executive Committee formed</a:t>
          </a:r>
          <a:endParaRPr lang="en-US" sz="1200" b="1" kern="1200" baseline="0" dirty="0">
            <a:solidFill>
              <a:srgbClr val="5B8F34"/>
            </a:solidFill>
            <a:latin typeface="Arial" pitchFamily="34" charset="0"/>
            <a:cs typeface="Arial" pitchFamily="34" charset="0"/>
          </a:endParaRPr>
        </a:p>
      </dsp:txBody>
      <dsp:txXfrm>
        <a:off x="142212" y="2850333"/>
        <a:ext cx="1247800" cy="1093770"/>
      </dsp:txXfrm>
    </dsp:sp>
    <dsp:sp modelId="{802E6483-5373-43CB-98F1-F74911084A44}">
      <dsp:nvSpPr>
        <dsp:cNvPr id="0" name=""/>
        <dsp:cNvSpPr/>
      </dsp:nvSpPr>
      <dsp:spPr>
        <a:xfrm>
          <a:off x="1154578" y="2335617"/>
          <a:ext cx="235434" cy="235434"/>
        </a:xfrm>
        <a:prstGeom prst="triangle">
          <a:avLst>
            <a:gd name="adj" fmla="val 100000"/>
          </a:avLst>
        </a:prstGeom>
        <a:solidFill>
          <a:schemeClr val="accent3">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B3F5F3B-C598-4506-BBF9-FAB8BA65A8E7}">
      <dsp:nvSpPr>
        <dsp:cNvPr id="0" name=""/>
        <dsp:cNvSpPr/>
      </dsp:nvSpPr>
      <dsp:spPr>
        <a:xfrm rot="5400000">
          <a:off x="1808415" y="2059378"/>
          <a:ext cx="830621" cy="1382136"/>
        </a:xfrm>
        <a:prstGeom prst="corner">
          <a:avLst>
            <a:gd name="adj1" fmla="val 16120"/>
            <a:gd name="adj2" fmla="val 16110"/>
          </a:avLst>
        </a:prstGeom>
        <a:solidFill>
          <a:schemeClr val="accent4">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A3A607F-F38E-4E59-9818-50383553D91A}">
      <dsp:nvSpPr>
        <dsp:cNvPr id="0" name=""/>
        <dsp:cNvSpPr/>
      </dsp:nvSpPr>
      <dsp:spPr>
        <a:xfrm>
          <a:off x="1629185" y="2432985"/>
          <a:ext cx="1509913" cy="10937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lvl="0" algn="ctr" defTabSz="533400">
            <a:lnSpc>
              <a:spcPct val="100000"/>
            </a:lnSpc>
            <a:spcBef>
              <a:spcPct val="0"/>
            </a:spcBef>
            <a:spcAft>
              <a:spcPts val="0"/>
            </a:spcAft>
          </a:pPr>
          <a:r>
            <a:rPr lang="en-US" sz="1200" b="1" kern="1200" baseline="0" dirty="0" smtClean="0">
              <a:solidFill>
                <a:srgbClr val="005092"/>
              </a:solidFill>
              <a:latin typeface="Arial" pitchFamily="34" charset="0"/>
              <a:cs typeface="Arial" pitchFamily="34" charset="0"/>
            </a:rPr>
            <a:t>PFP EC adopts Statements on Responsibilities in PFP Practice</a:t>
          </a:r>
          <a:endParaRPr lang="en-US" sz="1200" b="1" kern="1200" baseline="0" dirty="0">
            <a:solidFill>
              <a:srgbClr val="005092"/>
            </a:solidFill>
            <a:latin typeface="Arial" pitchFamily="34" charset="0"/>
            <a:cs typeface="Arial" pitchFamily="34" charset="0"/>
          </a:endParaRPr>
        </a:p>
      </dsp:txBody>
      <dsp:txXfrm>
        <a:off x="1629185" y="2432985"/>
        <a:ext cx="1509913" cy="1093770"/>
      </dsp:txXfrm>
    </dsp:sp>
    <dsp:sp modelId="{3C74D5CB-C2AB-4BB1-9DA4-276C93E6BEB5}">
      <dsp:nvSpPr>
        <dsp:cNvPr id="0" name=""/>
        <dsp:cNvSpPr/>
      </dsp:nvSpPr>
      <dsp:spPr>
        <a:xfrm>
          <a:off x="2682130" y="1957623"/>
          <a:ext cx="235434" cy="235434"/>
        </a:xfrm>
        <a:prstGeom prst="triangle">
          <a:avLst>
            <a:gd name="adj" fmla="val 100000"/>
          </a:avLst>
        </a:prstGeom>
        <a:solidFill>
          <a:schemeClr val="accent5">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1C0099B-6938-49BA-8FF1-7E857C65E6D4}">
      <dsp:nvSpPr>
        <dsp:cNvPr id="0" name=""/>
        <dsp:cNvSpPr/>
      </dsp:nvSpPr>
      <dsp:spPr>
        <a:xfrm rot="5400000">
          <a:off x="3335966" y="1681383"/>
          <a:ext cx="830621" cy="1382136"/>
        </a:xfrm>
        <a:prstGeom prst="corner">
          <a:avLst>
            <a:gd name="adj1" fmla="val 16120"/>
            <a:gd name="adj2" fmla="val 16110"/>
          </a:avLst>
        </a:prstGeom>
        <a:solidFill>
          <a:schemeClr val="accent6">
            <a:hueOff val="0"/>
            <a:satOff val="0"/>
            <a:lumOff val="0"/>
            <a:alphaOff val="0"/>
          </a:schemeClr>
        </a:solidFill>
        <a:ln w="25400"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F3341E9-FD9A-4FCF-A8AE-B5A809C3857F}">
      <dsp:nvSpPr>
        <dsp:cNvPr id="0" name=""/>
        <dsp:cNvSpPr/>
      </dsp:nvSpPr>
      <dsp:spPr>
        <a:xfrm>
          <a:off x="3069409" y="2094344"/>
          <a:ext cx="1503611" cy="10937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lvl="0" algn="ctr" defTabSz="533400">
            <a:lnSpc>
              <a:spcPct val="100000"/>
            </a:lnSpc>
            <a:spcBef>
              <a:spcPct val="0"/>
            </a:spcBef>
            <a:spcAft>
              <a:spcPts val="0"/>
            </a:spcAft>
          </a:pPr>
          <a:r>
            <a:rPr lang="en-US" sz="1200" b="1" kern="1200" baseline="0" dirty="0" smtClean="0">
              <a:solidFill>
                <a:srgbClr val="A4343A"/>
              </a:solidFill>
              <a:latin typeface="Arial" pitchFamily="34" charset="0"/>
              <a:cs typeface="Arial" pitchFamily="34" charset="0"/>
            </a:rPr>
            <a:t>PFP EC granted standard-setting authority</a:t>
          </a:r>
          <a:endParaRPr lang="en-US" sz="1200" b="1" kern="1200" baseline="0" dirty="0">
            <a:solidFill>
              <a:srgbClr val="A4343A"/>
            </a:solidFill>
            <a:latin typeface="Arial" pitchFamily="34" charset="0"/>
            <a:cs typeface="Arial" pitchFamily="34" charset="0"/>
          </a:endParaRPr>
        </a:p>
      </dsp:txBody>
      <dsp:txXfrm>
        <a:off x="3069409" y="2094344"/>
        <a:ext cx="1503611" cy="1093770"/>
      </dsp:txXfrm>
    </dsp:sp>
    <dsp:sp modelId="{80B97ABE-04D2-49C9-ABA0-4899DF6279FC}">
      <dsp:nvSpPr>
        <dsp:cNvPr id="0" name=""/>
        <dsp:cNvSpPr/>
      </dsp:nvSpPr>
      <dsp:spPr>
        <a:xfrm>
          <a:off x="4209681" y="1579629"/>
          <a:ext cx="235434" cy="235434"/>
        </a:xfrm>
        <a:prstGeom prst="triangle">
          <a:avLst>
            <a:gd name="adj" fmla="val 100000"/>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C1DC7D9-6446-4C03-B6F3-622C4CC52256}">
      <dsp:nvSpPr>
        <dsp:cNvPr id="0" name=""/>
        <dsp:cNvSpPr/>
      </dsp:nvSpPr>
      <dsp:spPr>
        <a:xfrm rot="5400000">
          <a:off x="4863517" y="1303389"/>
          <a:ext cx="830621" cy="1382136"/>
        </a:xfrm>
        <a:prstGeom prst="corner">
          <a:avLst>
            <a:gd name="adj1" fmla="val 16120"/>
            <a:gd name="adj2" fmla="val 16110"/>
          </a:avLst>
        </a:prstGeom>
        <a:solidFill>
          <a:schemeClr val="accent3">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6C3A176-A4BE-4D0C-B513-496811D87D27}">
      <dsp:nvSpPr>
        <dsp:cNvPr id="0" name=""/>
        <dsp:cNvSpPr/>
      </dsp:nvSpPr>
      <dsp:spPr>
        <a:xfrm>
          <a:off x="4724866" y="1716350"/>
          <a:ext cx="1247800" cy="10937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lvl="0" algn="ctr" defTabSz="533400">
            <a:lnSpc>
              <a:spcPct val="100000"/>
            </a:lnSpc>
            <a:spcBef>
              <a:spcPct val="0"/>
            </a:spcBef>
            <a:spcAft>
              <a:spcPts val="0"/>
            </a:spcAft>
          </a:pPr>
          <a:r>
            <a:rPr lang="en-US" sz="1200" b="1" kern="1200" baseline="0" dirty="0" smtClean="0">
              <a:solidFill>
                <a:srgbClr val="470A68"/>
              </a:solidFill>
              <a:latin typeface="Arial" pitchFamily="34" charset="0"/>
              <a:cs typeface="Arial" pitchFamily="34" charset="0"/>
            </a:rPr>
            <a:t>Comment period for exposure draft of proposed SSPFPS</a:t>
          </a:r>
        </a:p>
      </dsp:txBody>
      <dsp:txXfrm>
        <a:off x="4724866" y="1716350"/>
        <a:ext cx="1247800" cy="1093770"/>
      </dsp:txXfrm>
    </dsp:sp>
    <dsp:sp modelId="{C30757FE-D992-486C-BE47-8F3A88AC7532}">
      <dsp:nvSpPr>
        <dsp:cNvPr id="0" name=""/>
        <dsp:cNvSpPr/>
      </dsp:nvSpPr>
      <dsp:spPr>
        <a:xfrm>
          <a:off x="5737232" y="1201635"/>
          <a:ext cx="235434" cy="235434"/>
        </a:xfrm>
        <a:prstGeom prst="triangle">
          <a:avLst>
            <a:gd name="adj" fmla="val 100000"/>
          </a:avLst>
        </a:prstGeom>
        <a:solidFill>
          <a:schemeClr val="accent4">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88C30C1-A201-4FB8-B1F4-4A8C8E2C7DE5}">
      <dsp:nvSpPr>
        <dsp:cNvPr id="0" name=""/>
        <dsp:cNvSpPr/>
      </dsp:nvSpPr>
      <dsp:spPr>
        <a:xfrm rot="5400000">
          <a:off x="6391068" y="925395"/>
          <a:ext cx="830621" cy="1382136"/>
        </a:xfrm>
        <a:prstGeom prst="corner">
          <a:avLst>
            <a:gd name="adj1" fmla="val 16120"/>
            <a:gd name="adj2" fmla="val 16110"/>
          </a:avLst>
        </a:prstGeom>
        <a:solidFill>
          <a:schemeClr val="accent5">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680C0B5-2297-4847-A767-A54683A877CE}">
      <dsp:nvSpPr>
        <dsp:cNvPr id="0" name=""/>
        <dsp:cNvSpPr/>
      </dsp:nvSpPr>
      <dsp:spPr>
        <a:xfrm>
          <a:off x="6252417" y="1338356"/>
          <a:ext cx="1247800" cy="10937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lvl="0" algn="ctr" defTabSz="533400">
            <a:lnSpc>
              <a:spcPct val="100000"/>
            </a:lnSpc>
            <a:spcBef>
              <a:spcPct val="0"/>
            </a:spcBef>
            <a:spcAft>
              <a:spcPts val="0"/>
            </a:spcAft>
          </a:pPr>
          <a:r>
            <a:rPr lang="en-US" sz="1200" b="1" kern="1200" baseline="0" dirty="0" smtClean="0">
              <a:solidFill>
                <a:schemeClr val="accent6"/>
              </a:solidFill>
              <a:latin typeface="Arial" pitchFamily="34" charset="0"/>
              <a:cs typeface="Arial" pitchFamily="34" charset="0"/>
            </a:rPr>
            <a:t>PFP EC adopts and issues SSPFPS</a:t>
          </a:r>
          <a:endParaRPr lang="en-US" sz="1200" b="1" kern="1200" baseline="0" dirty="0">
            <a:latin typeface="Arial" pitchFamily="34" charset="0"/>
            <a:cs typeface="Arial" pitchFamily="34" charset="0"/>
          </a:endParaRPr>
        </a:p>
      </dsp:txBody>
      <dsp:txXfrm>
        <a:off x="6252417" y="1338356"/>
        <a:ext cx="1247800" cy="1093770"/>
      </dsp:txXfrm>
    </dsp:sp>
    <dsp:sp modelId="{7C1EC8CA-63D5-49D5-B2AE-F1312C6559D6}">
      <dsp:nvSpPr>
        <dsp:cNvPr id="0" name=""/>
        <dsp:cNvSpPr/>
      </dsp:nvSpPr>
      <dsp:spPr>
        <a:xfrm>
          <a:off x="7264783" y="823641"/>
          <a:ext cx="235434" cy="235434"/>
        </a:xfrm>
        <a:prstGeom prst="triangle">
          <a:avLst>
            <a:gd name="adj" fmla="val 100000"/>
          </a:avLst>
        </a:prstGeom>
        <a:solidFill>
          <a:schemeClr val="accent6">
            <a:hueOff val="0"/>
            <a:satOff val="0"/>
            <a:lumOff val="0"/>
            <a:alphaOff val="0"/>
          </a:schemeClr>
        </a:solidFill>
        <a:ln w="25400"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B589683-CDC5-4695-B5B6-3E09E6048AA8}">
      <dsp:nvSpPr>
        <dsp:cNvPr id="0" name=""/>
        <dsp:cNvSpPr/>
      </dsp:nvSpPr>
      <dsp:spPr>
        <a:xfrm rot="5400000">
          <a:off x="7918620" y="547401"/>
          <a:ext cx="830621" cy="1382136"/>
        </a:xfrm>
        <a:prstGeom prst="corner">
          <a:avLst>
            <a:gd name="adj1" fmla="val 16120"/>
            <a:gd name="adj2" fmla="val 16110"/>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4C382F9-8412-40EC-B682-6E16B6CEFFDF}">
      <dsp:nvSpPr>
        <dsp:cNvPr id="0" name=""/>
        <dsp:cNvSpPr/>
      </dsp:nvSpPr>
      <dsp:spPr>
        <a:xfrm>
          <a:off x="7779968" y="960362"/>
          <a:ext cx="1247800" cy="10937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lvl="0" algn="ctr" defTabSz="533400">
            <a:lnSpc>
              <a:spcPct val="100000"/>
            </a:lnSpc>
            <a:spcBef>
              <a:spcPct val="0"/>
            </a:spcBef>
            <a:spcAft>
              <a:spcPts val="0"/>
            </a:spcAft>
          </a:pPr>
          <a:r>
            <a:rPr lang="en-US" sz="1200" b="1" kern="1200" baseline="0" dirty="0" smtClean="0">
              <a:latin typeface="Arial" pitchFamily="34" charset="0"/>
              <a:cs typeface="Arial" pitchFamily="34" charset="0"/>
            </a:rPr>
            <a:t>SSPFPS becomes effective</a:t>
          </a:r>
          <a:endParaRPr lang="en-US" sz="1200" b="1" kern="1200" baseline="0" dirty="0">
            <a:latin typeface="Arial" pitchFamily="34" charset="0"/>
            <a:cs typeface="Arial" pitchFamily="34" charset="0"/>
          </a:endParaRPr>
        </a:p>
      </dsp:txBody>
      <dsp:txXfrm>
        <a:off x="7779968" y="960362"/>
        <a:ext cx="1247800" cy="1093770"/>
      </dsp:txXfrm>
    </dsp:sp>
  </dsp:spTree>
</dsp:drawing>
</file>

<file path=ppt/diagrams/layout1.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a:defRPr sz="1200">
                <a:latin typeface="Calibri" pitchFamily="-64" charset="0"/>
              </a:defRPr>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atin typeface="Calibri" pitchFamily="-64" charset="0"/>
              </a:defRPr>
            </a:lvl1pPr>
          </a:lstStyle>
          <a:p>
            <a:fld id="{54A2B095-5F5F-CD46-B36C-052E568F5220}" type="datetime1">
              <a:rPr lang="en-US" smtClean="0"/>
              <a:pPr/>
              <a:t>1/14/2014</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a:defRPr sz="1200">
                <a:latin typeface="Calibri" pitchFamily="-64" charset="0"/>
              </a:defRPr>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atin typeface="Calibri" pitchFamily="-64" charset="0"/>
              </a:defRPr>
            </a:lvl1pPr>
          </a:lstStyle>
          <a:p>
            <a:fld id="{D978487A-58C4-48C3-A38B-F2E104474A4E}" type="slidenum">
              <a:rPr lang="en-US"/>
              <a:pPr/>
              <a:t>‹#›</a:t>
            </a:fld>
            <a:endParaRPr lang="en-US"/>
          </a:p>
        </p:txBody>
      </p:sp>
    </p:spTree>
    <p:extLst>
      <p:ext uri="{BB962C8B-B14F-4D97-AF65-F5344CB8AC3E}">
        <p14:creationId xmlns:p14="http://schemas.microsoft.com/office/powerpoint/2010/main" val="190729223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a:defRPr sz="1200">
                <a:latin typeface="Calibri" pitchFamily="-64" charset="0"/>
              </a:defRPr>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atin typeface="Calibri" pitchFamily="-64" charset="0"/>
              </a:defRPr>
            </a:lvl1pPr>
          </a:lstStyle>
          <a:p>
            <a:fld id="{03D15583-4257-7449-AA27-A4F8532FD18B}" type="datetime1">
              <a:rPr lang="en-US" smtClean="0"/>
              <a:pPr/>
              <a:t>1/14/2014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wrap="square" lIns="91440" tIns="45720" rIns="91440" bIns="45720" numCol="1" anchor="ctr" anchorCtr="0" compatLnSpc="1">
            <a:prstTxWarp prst="textNoShape">
              <a:avLst/>
            </a:prstTxWarp>
          </a:bodyPr>
          <a:lstStyle/>
          <a:p>
            <a:pPr lvl="0"/>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wrap="square" lIns="91440" tIns="45720" rIns="91440" bIns="45720" numCol="1" anchor="t" anchorCtr="0" compatLnSpc="1">
            <a:prstTxWarp prst="textNoShape">
              <a:avLst/>
            </a:prstTxWarp>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a:defRPr sz="1200">
                <a:latin typeface="Calibri" pitchFamily="-64" charset="0"/>
              </a:defRPr>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atin typeface="Calibri" pitchFamily="-64" charset="0"/>
              </a:defRPr>
            </a:lvl1pPr>
          </a:lstStyle>
          <a:p>
            <a:fld id="{829599AC-CD18-4F14-B469-B034D02387DF}" type="slidenum">
              <a:rPr lang="en-US"/>
              <a:pPr/>
              <a:t>‹#›</a:t>
            </a:fld>
            <a:endParaRPr lang="en-US"/>
          </a:p>
        </p:txBody>
      </p:sp>
    </p:spTree>
    <p:extLst>
      <p:ext uri="{BB962C8B-B14F-4D97-AF65-F5344CB8AC3E}">
        <p14:creationId xmlns:p14="http://schemas.microsoft.com/office/powerpoint/2010/main" val="3848302786"/>
      </p:ext>
    </p:extLst>
  </p:cSld>
  <p:clrMap bg1="lt1" tx1="dk1" bg2="lt2" tx2="dk2" accent1="accent1" accent2="accent2" accent3="accent3" accent4="accent4" accent5="accent5" accent6="accent6" hlink="hlink" folHlink="folHlink"/>
  <p:hf hdr="0" ftr="0" dt="0"/>
  <p:notesStyle>
    <a:lvl1pPr algn="l" defTabSz="457200" rtl="0" eaLnBrk="0" fontAlgn="base" hangingPunct="0">
      <a:spcBef>
        <a:spcPct val="30000"/>
      </a:spcBef>
      <a:spcAft>
        <a:spcPct val="0"/>
      </a:spcAft>
      <a:defRPr sz="1200" kern="1200">
        <a:solidFill>
          <a:schemeClr val="tx1"/>
        </a:solidFill>
        <a:latin typeface="+mn-lt"/>
        <a:ea typeface="ＭＳ Ｐゴシック" pitchFamily="-112" charset="-128"/>
        <a:cs typeface="ＭＳ Ｐゴシック" pitchFamily="-112" charset="-128"/>
      </a:defRPr>
    </a:lvl1pPr>
    <a:lvl2pPr marL="457200" algn="l" defTabSz="457200" rtl="0" eaLnBrk="0" fontAlgn="base" hangingPunct="0">
      <a:spcBef>
        <a:spcPct val="30000"/>
      </a:spcBef>
      <a:spcAft>
        <a:spcPct val="0"/>
      </a:spcAft>
      <a:defRPr sz="1200" kern="1200">
        <a:solidFill>
          <a:schemeClr val="tx1"/>
        </a:solidFill>
        <a:latin typeface="+mn-lt"/>
        <a:ea typeface="ＭＳ Ｐゴシック" pitchFamily="-112" charset="-128"/>
        <a:cs typeface="+mn-cs"/>
      </a:defRPr>
    </a:lvl2pPr>
    <a:lvl3pPr marL="914400" algn="l" defTabSz="457200" rtl="0" eaLnBrk="0" fontAlgn="base" hangingPunct="0">
      <a:spcBef>
        <a:spcPct val="30000"/>
      </a:spcBef>
      <a:spcAft>
        <a:spcPct val="0"/>
      </a:spcAft>
      <a:defRPr sz="1200" kern="1200">
        <a:solidFill>
          <a:schemeClr val="tx1"/>
        </a:solidFill>
        <a:latin typeface="+mn-lt"/>
        <a:ea typeface="Geneva" charset="-128"/>
        <a:cs typeface="Geneva" charset="0"/>
      </a:defRPr>
    </a:lvl3pPr>
    <a:lvl4pPr marL="1371600" algn="l" defTabSz="457200" rtl="0" eaLnBrk="0" fontAlgn="base" hangingPunct="0">
      <a:spcBef>
        <a:spcPct val="30000"/>
      </a:spcBef>
      <a:spcAft>
        <a:spcPct val="0"/>
      </a:spcAft>
      <a:defRPr sz="1200" kern="1200">
        <a:solidFill>
          <a:schemeClr val="tx1"/>
        </a:solidFill>
        <a:latin typeface="+mn-lt"/>
        <a:ea typeface="Geneva" charset="-128"/>
        <a:cs typeface="Geneva" charset="0"/>
      </a:defRPr>
    </a:lvl4pPr>
    <a:lvl5pPr marL="1828800" algn="l" defTabSz="457200" rtl="0" eaLnBrk="0" fontAlgn="base" hangingPunct="0">
      <a:spcBef>
        <a:spcPct val="30000"/>
      </a:spcBef>
      <a:spcAft>
        <a:spcPct val="0"/>
      </a:spcAft>
      <a:defRPr sz="1200" kern="1200">
        <a:solidFill>
          <a:schemeClr val="tx1"/>
        </a:solidFill>
        <a:latin typeface="+mn-lt"/>
        <a:ea typeface="Geneva" charset="-128"/>
        <a:cs typeface="Geneva" charset="0"/>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www.aicpa.org/research/standards/codeofconduct/pages/default.aspx"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29599AC-CD18-4F14-B469-B034D02387DF}" type="slidenum">
              <a:rPr lang="en-US" smtClean="0"/>
              <a:pPr/>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29599AC-CD18-4F14-B469-B034D02387DF}" type="slidenum">
              <a:rPr lang="en-US" smtClean="0"/>
              <a:pPr/>
              <a:t>13</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Subsequent several slides should be</a:t>
            </a:r>
            <a:r>
              <a:rPr lang="en-US" baseline="0" dirty="0" smtClean="0"/>
              <a:t> customized to align with specific firm structure, strategies, goals, etc.</a:t>
            </a:r>
            <a:endParaRPr lang="en-US" dirty="0"/>
          </a:p>
        </p:txBody>
      </p:sp>
      <p:sp>
        <p:nvSpPr>
          <p:cNvPr id="4" name="Slide Number Placeholder 3"/>
          <p:cNvSpPr>
            <a:spLocks noGrp="1"/>
          </p:cNvSpPr>
          <p:nvPr>
            <p:ph type="sldNum" sz="quarter" idx="10"/>
          </p:nvPr>
        </p:nvSpPr>
        <p:spPr/>
        <p:txBody>
          <a:bodyPr/>
          <a:lstStyle/>
          <a:p>
            <a:fld id="{829599AC-CD18-4F14-B469-B034D02387DF}" type="slidenum">
              <a:rPr lang="en-US" smtClean="0"/>
              <a:pPr/>
              <a:t>14</a:t>
            </a:fld>
            <a:endParaRPr lang="en-US"/>
          </a:p>
        </p:txBody>
      </p:sp>
    </p:spTree>
    <p:extLst>
      <p:ext uri="{BB962C8B-B14F-4D97-AF65-F5344CB8AC3E}">
        <p14:creationId xmlns:p14="http://schemas.microsoft.com/office/powerpoint/2010/main" val="2099987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0" fontAlgn="base" latinLnBrk="0" hangingPunct="0">
              <a:lnSpc>
                <a:spcPct val="100000"/>
              </a:lnSpc>
              <a:spcBef>
                <a:spcPct val="30000"/>
              </a:spcBef>
              <a:spcAft>
                <a:spcPct val="0"/>
              </a:spcAft>
              <a:buClrTx/>
              <a:buSzTx/>
              <a:buFontTx/>
              <a:buNone/>
              <a:tabLst/>
              <a:defRPr/>
            </a:pPr>
            <a:r>
              <a:rPr lang="en-US" sz="1200" b="0" dirty="0" smtClean="0">
                <a:solidFill>
                  <a:srgbClr val="FF0000"/>
                </a:solidFill>
              </a:rPr>
              <a:t>Discuss the requirements paragraphs of the statement (Ref: SSPFPS No. 1, par. 13-47) and should tie in relevant application material (Ref: SSPFPS No. 1, par. A1-A28) as you go through each of the requirements.</a:t>
            </a:r>
          </a:p>
          <a:p>
            <a:endParaRPr lang="en-US" dirty="0"/>
          </a:p>
        </p:txBody>
      </p:sp>
      <p:sp>
        <p:nvSpPr>
          <p:cNvPr id="4" name="Slide Number Placeholder 3"/>
          <p:cNvSpPr>
            <a:spLocks noGrp="1"/>
          </p:cNvSpPr>
          <p:nvPr>
            <p:ph type="sldNum" sz="quarter" idx="10"/>
          </p:nvPr>
        </p:nvSpPr>
        <p:spPr/>
        <p:txBody>
          <a:bodyPr/>
          <a:lstStyle/>
          <a:p>
            <a:fld id="{829599AC-CD18-4F14-B469-B034D02387DF}" type="slidenum">
              <a:rPr lang="en-US" smtClean="0"/>
              <a:pPr/>
              <a:t>16</a:t>
            </a:fld>
            <a:endParaRPr lang="en-US"/>
          </a:p>
        </p:txBody>
      </p:sp>
    </p:spTree>
    <p:extLst>
      <p:ext uri="{BB962C8B-B14F-4D97-AF65-F5344CB8AC3E}">
        <p14:creationId xmlns:p14="http://schemas.microsoft.com/office/powerpoint/2010/main" val="3771138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9599AC-CD18-4F14-B469-B034D02387DF}" type="slidenum">
              <a:rPr lang="en-US" smtClean="0"/>
              <a:pPr/>
              <a:t>19</a:t>
            </a:fld>
            <a:endParaRPr lang="en-US"/>
          </a:p>
        </p:txBody>
      </p:sp>
    </p:spTree>
    <p:extLst>
      <p:ext uri="{BB962C8B-B14F-4D97-AF65-F5344CB8AC3E}">
        <p14:creationId xmlns:p14="http://schemas.microsoft.com/office/powerpoint/2010/main" val="23863047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325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p>
        </p:txBody>
      </p:sp>
      <p:sp>
        <p:nvSpPr>
          <p:cNvPr id="5325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ＭＳ Ｐゴシック" pitchFamily="34" charset="-128"/>
              </a:defRPr>
            </a:lvl1pPr>
            <a:lvl2pPr marL="742868" indent="-285718" eaLnBrk="0" hangingPunct="0">
              <a:defRPr>
                <a:solidFill>
                  <a:schemeClr val="tx1"/>
                </a:solidFill>
                <a:latin typeface="Arial" pitchFamily="34" charset="0"/>
                <a:ea typeface="ＭＳ Ｐゴシック" pitchFamily="34" charset="-128"/>
              </a:defRPr>
            </a:lvl2pPr>
            <a:lvl3pPr marL="1142874" indent="-228574" eaLnBrk="0" hangingPunct="0">
              <a:defRPr>
                <a:solidFill>
                  <a:schemeClr val="tx1"/>
                </a:solidFill>
                <a:latin typeface="Arial" pitchFamily="34" charset="0"/>
                <a:ea typeface="ＭＳ Ｐゴシック" pitchFamily="34" charset="-128"/>
              </a:defRPr>
            </a:lvl3pPr>
            <a:lvl4pPr marL="1600023" indent="-228574" eaLnBrk="0" hangingPunct="0">
              <a:defRPr>
                <a:solidFill>
                  <a:schemeClr val="tx1"/>
                </a:solidFill>
                <a:latin typeface="Arial" pitchFamily="34" charset="0"/>
                <a:ea typeface="ＭＳ Ｐゴシック" pitchFamily="34" charset="-128"/>
              </a:defRPr>
            </a:lvl4pPr>
            <a:lvl5pPr marL="2057173" indent="-228574" eaLnBrk="0" hangingPunct="0">
              <a:defRPr>
                <a:solidFill>
                  <a:schemeClr val="tx1"/>
                </a:solidFill>
                <a:latin typeface="Arial" pitchFamily="34" charset="0"/>
                <a:ea typeface="ＭＳ Ｐゴシック" pitchFamily="34" charset="-128"/>
              </a:defRPr>
            </a:lvl5pPr>
            <a:lvl6pPr marL="2514322" indent="-228574" defTabSz="457149"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471" indent="-228574" defTabSz="457149"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8620" indent="-228574" defTabSz="457149"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5770" indent="-228574" defTabSz="457149"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eaLnBrk="1" hangingPunct="1"/>
            <a:fld id="{4A87D5D0-D650-48D8-9EC5-947D4F152197}" type="slidenum">
              <a:rPr lang="en-US">
                <a:latin typeface="Calibri" pitchFamily="34" charset="0"/>
              </a:rPr>
              <a:pPr eaLnBrk="1" hangingPunct="1"/>
              <a:t>23</a:t>
            </a:fld>
            <a:endParaRPr lang="en-US">
              <a:latin typeface="Calibri"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5"/>
          </p:nvPr>
        </p:nvSpPr>
        <p:spPr>
          <a:noFill/>
        </p:spPr>
        <p:txBody>
          <a:bodyPr/>
          <a:lstStyle>
            <a:lvl1pPr defTabSz="457332" eaLnBrk="0" hangingPunct="0">
              <a:defRPr>
                <a:solidFill>
                  <a:schemeClr val="tx1"/>
                </a:solidFill>
                <a:latin typeface="Arial" pitchFamily="34" charset="0"/>
                <a:ea typeface="ＭＳ Ｐゴシック" pitchFamily="34" charset="-128"/>
              </a:defRPr>
            </a:lvl1pPr>
            <a:lvl2pPr marL="723079" indent="-278107" defTabSz="457332" eaLnBrk="0" hangingPunct="0">
              <a:defRPr>
                <a:solidFill>
                  <a:schemeClr val="tx1"/>
                </a:solidFill>
                <a:latin typeface="Arial" pitchFamily="34" charset="0"/>
                <a:ea typeface="ＭＳ Ｐゴシック" pitchFamily="34" charset="-128"/>
              </a:defRPr>
            </a:lvl2pPr>
            <a:lvl3pPr marL="1112428" indent="-222485" defTabSz="457332" eaLnBrk="0" hangingPunct="0">
              <a:defRPr>
                <a:solidFill>
                  <a:schemeClr val="tx1"/>
                </a:solidFill>
                <a:latin typeface="Arial" pitchFamily="34" charset="0"/>
                <a:ea typeface="ＭＳ Ｐゴシック" pitchFamily="34" charset="-128"/>
              </a:defRPr>
            </a:lvl3pPr>
            <a:lvl4pPr marL="1557400" indent="-222485" defTabSz="457332" eaLnBrk="0" hangingPunct="0">
              <a:defRPr>
                <a:solidFill>
                  <a:schemeClr val="tx1"/>
                </a:solidFill>
                <a:latin typeface="Arial" pitchFamily="34" charset="0"/>
                <a:ea typeface="ＭＳ Ｐゴシック" pitchFamily="34" charset="-128"/>
              </a:defRPr>
            </a:lvl4pPr>
            <a:lvl5pPr marL="2002371" indent="-222485" defTabSz="457332" eaLnBrk="0" hangingPunct="0">
              <a:defRPr>
                <a:solidFill>
                  <a:schemeClr val="tx1"/>
                </a:solidFill>
                <a:latin typeface="Arial" pitchFamily="34" charset="0"/>
                <a:ea typeface="ＭＳ Ｐゴシック" pitchFamily="34" charset="-128"/>
              </a:defRPr>
            </a:lvl5pPr>
            <a:lvl6pPr marL="2447343" indent="-222485" defTabSz="457332" eaLnBrk="0" fontAlgn="base" hangingPunct="0">
              <a:spcBef>
                <a:spcPct val="0"/>
              </a:spcBef>
              <a:spcAft>
                <a:spcPct val="0"/>
              </a:spcAft>
              <a:defRPr>
                <a:solidFill>
                  <a:schemeClr val="tx1"/>
                </a:solidFill>
                <a:latin typeface="Arial" pitchFamily="34" charset="0"/>
                <a:ea typeface="ＭＳ Ｐゴシック" pitchFamily="34" charset="-128"/>
              </a:defRPr>
            </a:lvl6pPr>
            <a:lvl7pPr marL="2892314" indent="-222485" defTabSz="457332" eaLnBrk="0" fontAlgn="base" hangingPunct="0">
              <a:spcBef>
                <a:spcPct val="0"/>
              </a:spcBef>
              <a:spcAft>
                <a:spcPct val="0"/>
              </a:spcAft>
              <a:defRPr>
                <a:solidFill>
                  <a:schemeClr val="tx1"/>
                </a:solidFill>
                <a:latin typeface="Arial" pitchFamily="34" charset="0"/>
                <a:ea typeface="ＭＳ Ｐゴシック" pitchFamily="34" charset="-128"/>
              </a:defRPr>
            </a:lvl7pPr>
            <a:lvl8pPr marL="3337286" indent="-222485" defTabSz="457332" eaLnBrk="0" fontAlgn="base" hangingPunct="0">
              <a:spcBef>
                <a:spcPct val="0"/>
              </a:spcBef>
              <a:spcAft>
                <a:spcPct val="0"/>
              </a:spcAft>
              <a:defRPr>
                <a:solidFill>
                  <a:schemeClr val="tx1"/>
                </a:solidFill>
                <a:latin typeface="Arial" pitchFamily="34" charset="0"/>
                <a:ea typeface="ＭＳ Ｐゴシック" pitchFamily="34" charset="-128"/>
              </a:defRPr>
            </a:lvl8pPr>
            <a:lvl9pPr marL="3782257" indent="-222485" defTabSz="457332"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eaLnBrk="1" hangingPunct="1"/>
            <a:fld id="{46DBB4AD-196F-4999-B2B5-79201BC75401}" type="slidenum">
              <a:rPr lang="en-US" smtClean="0">
                <a:latin typeface="Calibri" pitchFamily="34" charset="0"/>
              </a:rPr>
              <a:pPr eaLnBrk="1" hangingPunct="1"/>
              <a:t>4</a:t>
            </a:fld>
            <a:endParaRPr lang="en-US" smtClean="0">
              <a:latin typeface="Calibri" pitchFamily="34" charset="0"/>
            </a:endParaRPr>
          </a:p>
        </p:txBody>
      </p:sp>
      <p:sp>
        <p:nvSpPr>
          <p:cNvPr id="58371"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8372" name="Rectangle 3"/>
          <p:cNvSpPr>
            <a:spLocks noGrp="1" noChangeArrowheads="1"/>
          </p:cNvSpPr>
          <p:nvPr>
            <p:ph type="body" idx="1"/>
          </p:nvPr>
        </p:nvSpPr>
        <p:spPr>
          <a:noFill/>
        </p:spPr>
        <p:txBody>
          <a:bodyPr/>
          <a:lstStyle/>
          <a:p>
            <a:pPr marL="208581" indent="-208581"/>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0" fontAlgn="base" latinLnBrk="0" hangingPunct="0">
              <a:lnSpc>
                <a:spcPct val="100000"/>
              </a:lnSpc>
              <a:spcBef>
                <a:spcPct val="30000"/>
              </a:spcBef>
              <a:spcAft>
                <a:spcPct val="0"/>
              </a:spcAft>
              <a:buClrTx/>
              <a:buSzTx/>
              <a:buFontTx/>
              <a:buNone/>
              <a:tabLst/>
              <a:defRPr/>
            </a:pPr>
            <a:r>
              <a:rPr lang="en-US" sz="1200" b="0" dirty="0" smtClean="0">
                <a:solidFill>
                  <a:srgbClr val="FF0000"/>
                </a:solidFill>
                <a:latin typeface="Arial" pitchFamily="34" charset="0"/>
                <a:ea typeface="ＭＳ Ｐゴシック" pitchFamily="34" charset="-128"/>
                <a:cs typeface="Arial" pitchFamily="34" charset="0"/>
              </a:rPr>
              <a:t>Refer to the statement (included in its entirety in the Compliance Manual) throughout, summarizing paragraph by paragraph as you proceed through the presentation.</a:t>
            </a:r>
          </a:p>
        </p:txBody>
      </p:sp>
      <p:sp>
        <p:nvSpPr>
          <p:cNvPr id="4" name="Slide Number Placeholder 3"/>
          <p:cNvSpPr>
            <a:spLocks noGrp="1"/>
          </p:cNvSpPr>
          <p:nvPr>
            <p:ph type="sldNum" sz="quarter" idx="10"/>
          </p:nvPr>
        </p:nvSpPr>
        <p:spPr/>
        <p:txBody>
          <a:bodyPr/>
          <a:lstStyle/>
          <a:p>
            <a:fld id="{829599AC-CD18-4F14-B469-B034D02387DF}" type="slidenum">
              <a:rPr lang="en-US" smtClean="0"/>
              <a:pPr/>
              <a:t>5</a:t>
            </a:fld>
            <a:endParaRPr lang="en-US"/>
          </a:p>
        </p:txBody>
      </p:sp>
    </p:spTree>
    <p:extLst>
      <p:ext uri="{BB962C8B-B14F-4D97-AF65-F5344CB8AC3E}">
        <p14:creationId xmlns:p14="http://schemas.microsoft.com/office/powerpoint/2010/main" val="15790868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198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200" b="0" dirty="0" smtClean="0">
                <a:solidFill>
                  <a:srgbClr val="FF0000"/>
                </a:solidFill>
              </a:rPr>
              <a:t>Note where staff can access the Code on AICPA.org:</a:t>
            </a:r>
          </a:p>
          <a:p>
            <a:pPr marL="0" indent="0">
              <a:buNone/>
            </a:pPr>
            <a:r>
              <a:rPr lang="en-US" sz="1200" b="0" i="1" dirty="0" smtClean="0">
                <a:solidFill>
                  <a:srgbClr val="FF0000"/>
                </a:solidFill>
                <a:hlinkClick r:id="rId3"/>
              </a:rPr>
              <a:t>www.aicpa.org/research/standards/codeofconduct/pages/default.aspx</a:t>
            </a:r>
            <a:endParaRPr lang="en-US" sz="1200" b="0" i="1" dirty="0" smtClean="0">
              <a:solidFill>
                <a:srgbClr val="FF0000"/>
              </a:solidFill>
            </a:endParaRPr>
          </a:p>
          <a:p>
            <a:endParaRPr lang="en-US" dirty="0"/>
          </a:p>
        </p:txBody>
      </p:sp>
      <p:sp>
        <p:nvSpPr>
          <p:cNvPr id="4" name="Slide Number Placeholder 3"/>
          <p:cNvSpPr>
            <a:spLocks noGrp="1"/>
          </p:cNvSpPr>
          <p:nvPr>
            <p:ph type="sldNum" sz="quarter" idx="10"/>
          </p:nvPr>
        </p:nvSpPr>
        <p:spPr/>
        <p:txBody>
          <a:bodyPr/>
          <a:lstStyle/>
          <a:p>
            <a:fld id="{829599AC-CD18-4F14-B469-B034D02387DF}" type="slidenum">
              <a:rPr lang="en-US" smtClean="0"/>
              <a:pPr/>
              <a:t>7</a:t>
            </a:fld>
            <a:endParaRPr lang="en-US"/>
          </a:p>
        </p:txBody>
      </p:sp>
    </p:spTree>
    <p:extLst>
      <p:ext uri="{BB962C8B-B14F-4D97-AF65-F5344CB8AC3E}">
        <p14:creationId xmlns:p14="http://schemas.microsoft.com/office/powerpoint/2010/main" val="36253778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9599AC-CD18-4F14-B469-B034D02387DF}" type="slidenum">
              <a:rPr lang="en-US" smtClean="0"/>
              <a:pPr/>
              <a:t>8</a:t>
            </a:fld>
            <a:endParaRPr lang="en-US"/>
          </a:p>
        </p:txBody>
      </p:sp>
    </p:spTree>
    <p:extLst>
      <p:ext uri="{BB962C8B-B14F-4D97-AF65-F5344CB8AC3E}">
        <p14:creationId xmlns:p14="http://schemas.microsoft.com/office/powerpoint/2010/main" val="25021027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9599AC-CD18-4F14-B469-B034D02387DF}" type="slidenum">
              <a:rPr lang="en-US" smtClean="0"/>
              <a:pPr/>
              <a:t>9</a:t>
            </a:fld>
            <a:endParaRPr lang="en-US"/>
          </a:p>
        </p:txBody>
      </p:sp>
    </p:spTree>
    <p:extLst>
      <p:ext uri="{BB962C8B-B14F-4D97-AF65-F5344CB8AC3E}">
        <p14:creationId xmlns:p14="http://schemas.microsoft.com/office/powerpoint/2010/main" val="33425990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9599AC-CD18-4F14-B469-B034D02387DF}" type="slidenum">
              <a:rPr lang="en-US" smtClean="0"/>
              <a:pPr/>
              <a:t>11</a:t>
            </a:fld>
            <a:endParaRPr lang="en-US"/>
          </a:p>
        </p:txBody>
      </p:sp>
    </p:spTree>
    <p:extLst>
      <p:ext uri="{BB962C8B-B14F-4D97-AF65-F5344CB8AC3E}">
        <p14:creationId xmlns:p14="http://schemas.microsoft.com/office/powerpoint/2010/main" val="37362417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829599AC-CD18-4F14-B469-B034D02387DF}" type="slidenum">
              <a:rPr lang="en-US" smtClean="0"/>
              <a:pPr/>
              <a:t>12</a:t>
            </a:fld>
            <a:endParaRPr lang="en-US"/>
          </a:p>
        </p:txBody>
      </p:sp>
    </p:spTree>
    <p:extLst>
      <p:ext uri="{BB962C8B-B14F-4D97-AF65-F5344CB8AC3E}">
        <p14:creationId xmlns:p14="http://schemas.microsoft.com/office/powerpoint/2010/main" val="177277703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emf"/></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2" name="Picture 11" descr="14369-349_Compliance Toolkit PPT Cover.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4634" y="0"/>
            <a:ext cx="8318168" cy="6858000"/>
          </a:xfrm>
          <a:prstGeom prst="rect">
            <a:avLst/>
          </a:prstGeom>
        </p:spPr>
      </p:pic>
      <p:sp>
        <p:nvSpPr>
          <p:cNvPr id="5" name="Rectangle 4"/>
          <p:cNvSpPr/>
          <p:nvPr userDrawn="1"/>
        </p:nvSpPr>
        <p:spPr>
          <a:xfrm>
            <a:off x="0" y="6565900"/>
            <a:ext cx="9144000" cy="292100"/>
          </a:xfrm>
          <a:prstGeom prst="rect">
            <a:avLst/>
          </a:prstGeom>
          <a:solidFill>
            <a:srgbClr val="470A68"/>
          </a:solidFill>
          <a:ln>
            <a:noFill/>
          </a:ln>
          <a:effectLst/>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endParaRPr lang="en-US">
              <a:solidFill>
                <a:srgbClr val="FFFFFF"/>
              </a:solidFill>
              <a:ea typeface="ＭＳ Ｐゴシック" pitchFamily="-64" charset="-128"/>
              <a:cs typeface="ＭＳ Ｐゴシック" pitchFamily="-64" charset="-128"/>
            </a:endParaRPr>
          </a:p>
        </p:txBody>
      </p:sp>
      <p:sp>
        <p:nvSpPr>
          <p:cNvPr id="4" name="Rectangle 3"/>
          <p:cNvSpPr/>
          <p:nvPr userDrawn="1"/>
        </p:nvSpPr>
        <p:spPr>
          <a:xfrm>
            <a:off x="-3528" y="0"/>
            <a:ext cx="9144000" cy="133350"/>
          </a:xfrm>
          <a:prstGeom prst="rect">
            <a:avLst/>
          </a:prstGeom>
          <a:solidFill>
            <a:srgbClr val="470A68"/>
          </a:solidFill>
          <a:ln>
            <a:noFill/>
          </a:ln>
          <a:effectLst/>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endParaRPr lang="en-US">
              <a:solidFill>
                <a:srgbClr val="FFFFFF"/>
              </a:solidFill>
              <a:ea typeface="ＭＳ Ｐゴシック" pitchFamily="-64" charset="-128"/>
              <a:cs typeface="ＭＳ Ｐゴシック" pitchFamily="-64" charset="-128"/>
            </a:endParaRPr>
          </a:p>
        </p:txBody>
      </p:sp>
      <p:sp>
        <p:nvSpPr>
          <p:cNvPr id="8" name="Slide Number Placeholder 7"/>
          <p:cNvSpPr>
            <a:spLocks noGrp="1"/>
          </p:cNvSpPr>
          <p:nvPr>
            <p:ph type="sldNum" sz="quarter" idx="10"/>
          </p:nvPr>
        </p:nvSpPr>
        <p:spPr/>
        <p:txBody>
          <a:bodyPr/>
          <a:lstStyle/>
          <a:p>
            <a:fld id="{03A3F0A8-2793-DF41-AEA7-6680B495E8C7}" type="slidenum">
              <a:rPr lang="en-US" smtClean="0"/>
              <a:pPr/>
              <a:t>‹#›</a:t>
            </a:fld>
            <a:endParaRPr lang="en-US"/>
          </a:p>
        </p:txBody>
      </p:sp>
      <p:pic>
        <p:nvPicPr>
          <p:cNvPr id="14"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auto">
          <a:xfrm>
            <a:off x="498518" y="641456"/>
            <a:ext cx="2143038" cy="336337"/>
          </a:xfrm>
          <a:prstGeom prst="rect">
            <a:avLst/>
          </a:prstGeom>
          <a:noFill/>
          <a:ln w="9525">
            <a:noFill/>
            <a:miter lim="800000"/>
            <a:headEnd/>
            <a:tailEnd/>
          </a:ln>
        </p:spPr>
      </p:pic>
      <p:pic>
        <p:nvPicPr>
          <p:cNvPr id="9" name="Picture 8"/>
          <p:cNvPicPr>
            <a:picLocks noChangeAspect="1"/>
          </p:cNvPicPr>
          <p:nvPr userDrawn="1"/>
        </p:nvPicPr>
        <p:blipFill>
          <a:blip r:embed="rId4"/>
          <a:stretch>
            <a:fillRect/>
          </a:stretch>
        </p:blipFill>
        <p:spPr>
          <a:xfrm>
            <a:off x="392220" y="1432788"/>
            <a:ext cx="6210300" cy="3289300"/>
          </a:xfrm>
          <a:prstGeom prst="rect">
            <a:avLst/>
          </a:prstGeom>
        </p:spPr>
      </p:pic>
      <p:cxnSp>
        <p:nvCxnSpPr>
          <p:cNvPr id="17" name="Straight Connector 16"/>
          <p:cNvCxnSpPr/>
          <p:nvPr userDrawn="1"/>
        </p:nvCxnSpPr>
        <p:spPr>
          <a:xfrm>
            <a:off x="-3528" y="6565900"/>
            <a:ext cx="9156330" cy="0"/>
          </a:xfrm>
          <a:prstGeom prst="line">
            <a:avLst/>
          </a:prstGeom>
          <a:ln w="12700" cmpd="sng">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a:off x="-15858" y="133350"/>
            <a:ext cx="9156330" cy="0"/>
          </a:xfrm>
          <a:prstGeom prst="line">
            <a:avLst/>
          </a:prstGeom>
          <a:ln w="12700"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2" name="Picture 1" descr="12984-326_PFP Infographic Updates.png"/>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17117" y="4722087"/>
            <a:ext cx="1694105" cy="1689983"/>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Slide">
    <p:spTree>
      <p:nvGrpSpPr>
        <p:cNvPr id="1" name=""/>
        <p:cNvGrpSpPr/>
        <p:nvPr/>
      </p:nvGrpSpPr>
      <p:grpSpPr>
        <a:xfrm>
          <a:off x="0" y="0"/>
          <a:ext cx="0" cy="0"/>
          <a:chOff x="0" y="0"/>
          <a:chExt cx="0" cy="0"/>
        </a:xfrm>
      </p:grpSpPr>
      <p:pic>
        <p:nvPicPr>
          <p:cNvPr id="4" name="Picture 3" descr="14369-349_Compliance Toolkit PPT Cover copy copy.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8162" y="22680"/>
            <a:ext cx="8318168" cy="6858000"/>
          </a:xfrm>
          <a:prstGeom prst="rect">
            <a:avLst/>
          </a:prstGeom>
        </p:spPr>
      </p:pic>
      <p:sp>
        <p:nvSpPr>
          <p:cNvPr id="12" name="Rectangle 6"/>
          <p:cNvSpPr txBox="1">
            <a:spLocks noChangeArrowheads="1"/>
          </p:cNvSpPr>
          <p:nvPr userDrawn="1"/>
        </p:nvSpPr>
        <p:spPr>
          <a:xfrm>
            <a:off x="0" y="6567488"/>
            <a:ext cx="9144000" cy="290512"/>
          </a:xfrm>
          <a:prstGeom prst="rect">
            <a:avLst/>
          </a:prstGeom>
          <a:solidFill>
            <a:srgbClr val="470A68"/>
          </a:solidFill>
          <a:ln/>
        </p:spPr>
        <p:txBody>
          <a:bodyPr/>
          <a:lstStyle>
            <a:lvl1pPr marL="1187450"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cs typeface="ＭＳ Ｐゴシック" charset="0"/>
              </a:defRPr>
            </a:lvl2pPr>
            <a:lvl3pPr marL="1143000" indent="-228600" eaLnBrk="0" hangingPunct="0">
              <a:defRPr sz="2400">
                <a:solidFill>
                  <a:schemeClr val="tx1"/>
                </a:solidFill>
                <a:latin typeface="Arial" charset="0"/>
                <a:ea typeface="ＭＳ Ｐゴシック" charset="0"/>
                <a:cs typeface="ＭＳ Ｐゴシック" charset="0"/>
              </a:defRPr>
            </a:lvl3pPr>
            <a:lvl4pPr marL="1600200" indent="-228600" eaLnBrk="0" hangingPunct="0">
              <a:defRPr sz="2400">
                <a:solidFill>
                  <a:schemeClr val="tx1"/>
                </a:solidFill>
                <a:latin typeface="Arial" charset="0"/>
                <a:ea typeface="ＭＳ Ｐゴシック" charset="0"/>
                <a:cs typeface="ＭＳ Ｐゴシック" charset="0"/>
              </a:defRPr>
            </a:lvl4pPr>
            <a:lvl5pPr marL="2057400" indent="-228600" eaLnBrk="0" hangingPunct="0">
              <a:defRPr sz="2400">
                <a:solidFill>
                  <a:schemeClr val="tx1"/>
                </a:solidFill>
                <a:latin typeface="Arial" charset="0"/>
                <a:ea typeface="ＭＳ Ｐゴシック" charset="0"/>
                <a:cs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9pPr>
          </a:lstStyle>
          <a:p>
            <a:pPr eaLnBrk="1" hangingPunct="1">
              <a:defRPr/>
            </a:pPr>
            <a:r>
              <a:rPr lang="en-US" sz="1100" dirty="0" smtClean="0">
                <a:solidFill>
                  <a:schemeClr val="bg1"/>
                </a:solidFill>
              </a:rPr>
              <a:t>American Institute of CPAs</a:t>
            </a:r>
            <a:r>
              <a:rPr lang="en-US" sz="800" baseline="60000" dirty="0" smtClean="0">
                <a:solidFill>
                  <a:schemeClr val="bg1"/>
                </a:solidFill>
              </a:rPr>
              <a:t>®</a:t>
            </a:r>
          </a:p>
        </p:txBody>
      </p:sp>
      <p:pic>
        <p:nvPicPr>
          <p:cNvPr id="13" name="Picture 12" descr="AICPA Web_wht.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549275" y="6604000"/>
            <a:ext cx="660400"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p:cNvSpPr/>
          <p:nvPr userDrawn="1"/>
        </p:nvSpPr>
        <p:spPr>
          <a:xfrm>
            <a:off x="0" y="-3175"/>
            <a:ext cx="9144000" cy="133350"/>
          </a:xfrm>
          <a:prstGeom prst="rect">
            <a:avLst/>
          </a:prstGeom>
          <a:solidFill>
            <a:srgbClr val="470A68"/>
          </a:solidFill>
          <a:ln>
            <a:noFill/>
          </a:ln>
          <a:effectLst/>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endParaRPr lang="en-US">
              <a:solidFill>
                <a:srgbClr val="FFFFFF"/>
              </a:solidFill>
              <a:ea typeface="ＭＳ Ｐゴシック" pitchFamily="-64" charset="-128"/>
              <a:cs typeface="ＭＳ Ｐゴシック" pitchFamily="-64" charset="-128"/>
            </a:endParaRPr>
          </a:p>
        </p:txBody>
      </p:sp>
      <p:sp>
        <p:nvSpPr>
          <p:cNvPr id="5" name="TextBox 4"/>
          <p:cNvSpPr txBox="1"/>
          <p:nvPr userDrawn="1"/>
        </p:nvSpPr>
        <p:spPr>
          <a:xfrm>
            <a:off x="857250" y="3071813"/>
            <a:ext cx="185738" cy="369887"/>
          </a:xfrm>
          <a:prstGeom prst="rect">
            <a:avLst/>
          </a:prstGeom>
          <a:noFill/>
        </p:spPr>
        <p:txBody>
          <a:bodyPr wrap="none">
            <a:prstTxWarp prst="textNoShape">
              <a:avLst/>
            </a:prstTxWarp>
            <a:spAutoFit/>
          </a:bodyPr>
          <a:lstStyle/>
          <a:p>
            <a:endParaRPr lang="en-US">
              <a:latin typeface="Calibri" pitchFamily="-64" charset="0"/>
            </a:endParaRPr>
          </a:p>
        </p:txBody>
      </p:sp>
      <p:sp>
        <p:nvSpPr>
          <p:cNvPr id="10" name="Rectangle 6"/>
          <p:cNvSpPr txBox="1">
            <a:spLocks noChangeArrowheads="1"/>
          </p:cNvSpPr>
          <p:nvPr userDrawn="1"/>
        </p:nvSpPr>
        <p:spPr>
          <a:xfrm>
            <a:off x="5324965" y="6567488"/>
            <a:ext cx="3181295" cy="290512"/>
          </a:xfrm>
          <a:prstGeom prst="rect">
            <a:avLst/>
          </a:prstGeom>
          <a:ln/>
        </p:spPr>
        <p:txBody>
          <a:bodyPr/>
          <a:lstStyle>
            <a:lvl1pPr>
              <a:defRPr sz="1100"/>
            </a:lvl1pPr>
          </a:lstStyle>
          <a:p>
            <a:pPr algn="r">
              <a:defRPr/>
            </a:pPr>
            <a:r>
              <a:rPr lang="en-US" dirty="0" smtClean="0">
                <a:solidFill>
                  <a:srgbClr val="FFFFFF"/>
                </a:solidFill>
                <a:ea typeface="ＭＳ Ｐゴシック" charset="0"/>
                <a:cs typeface="ＭＳ Ｐゴシック" charset="0"/>
              </a:rPr>
              <a:t>Personal</a:t>
            </a:r>
            <a:r>
              <a:rPr lang="en-US" baseline="0" dirty="0" smtClean="0">
                <a:solidFill>
                  <a:srgbClr val="FFFFFF"/>
                </a:solidFill>
                <a:ea typeface="ＭＳ Ｐゴシック" charset="0"/>
                <a:cs typeface="ＭＳ Ｐゴシック" charset="0"/>
              </a:rPr>
              <a:t> </a:t>
            </a:r>
            <a:r>
              <a:rPr lang="en-US" dirty="0" smtClean="0">
                <a:solidFill>
                  <a:srgbClr val="FFFFFF"/>
                </a:solidFill>
                <a:ea typeface="ＭＳ Ｐゴシック" charset="0"/>
                <a:cs typeface="ＭＳ Ｐゴシック" charset="0"/>
              </a:rPr>
              <a:t>Financial Planning</a:t>
            </a:r>
            <a:r>
              <a:rPr lang="en-US" baseline="0" dirty="0" smtClean="0">
                <a:solidFill>
                  <a:srgbClr val="FFFFFF"/>
                </a:solidFill>
                <a:ea typeface="ＭＳ Ｐゴシック" charset="0"/>
                <a:cs typeface="ＭＳ Ｐゴシック" charset="0"/>
              </a:rPr>
              <a:t> Section</a:t>
            </a:r>
            <a:endParaRPr lang="en-US" sz="800" baseline="30000" dirty="0">
              <a:solidFill>
                <a:srgbClr val="FFFFFF"/>
              </a:solidFill>
              <a:ea typeface="ＭＳ Ｐゴシック" pitchFamily="-112" charset="-128"/>
              <a:cs typeface="ＭＳ Ｐゴシック" pitchFamily="-112" charset="-128"/>
            </a:endParaRPr>
          </a:p>
        </p:txBody>
      </p:sp>
      <p:sp>
        <p:nvSpPr>
          <p:cNvPr id="11" name="Slide Number Placeholder 13"/>
          <p:cNvSpPr>
            <a:spLocks noGrp="1"/>
          </p:cNvSpPr>
          <p:nvPr>
            <p:ph type="sldNum" sz="quarter" idx="10"/>
          </p:nvPr>
        </p:nvSpPr>
        <p:spPr>
          <a:xfrm>
            <a:off x="8506259" y="6519863"/>
            <a:ext cx="471685" cy="365125"/>
          </a:xfrm>
        </p:spPr>
        <p:txBody>
          <a:bodyPr/>
          <a:lstStyle/>
          <a:p>
            <a:fld id="{88A3E2CC-BA8F-834D-B8DA-579F14165F56}" type="slidenum">
              <a:rPr lang="en-US" smtClean="0"/>
              <a:pPr/>
              <a:t>‹#›</a:t>
            </a:fld>
            <a:endParaRPr lang="en-US" dirty="0"/>
          </a:p>
        </p:txBody>
      </p:sp>
      <p:cxnSp>
        <p:nvCxnSpPr>
          <p:cNvPr id="16" name="Straight Connector 15"/>
          <p:cNvCxnSpPr/>
          <p:nvPr userDrawn="1"/>
        </p:nvCxnSpPr>
        <p:spPr>
          <a:xfrm>
            <a:off x="-3528" y="6565900"/>
            <a:ext cx="9156330" cy="0"/>
          </a:xfrm>
          <a:prstGeom prst="line">
            <a:avLst/>
          </a:prstGeom>
          <a:ln w="12700" cmpd="sng">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15858" y="133350"/>
            <a:ext cx="9156330" cy="0"/>
          </a:xfrm>
          <a:prstGeom prst="line">
            <a:avLst/>
          </a:prstGeom>
          <a:ln w="12700" cmpd="sng">
            <a:solidFill>
              <a:schemeClr val="bg1"/>
            </a:solidFill>
          </a:ln>
          <a:effectLst/>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15" name="Picture 14" descr="background.jpg"/>
          <p:cNvPicPr>
            <a:picLocks noChangeAspect="1"/>
          </p:cNvPicPr>
          <p:nvPr userDrawn="1"/>
        </p:nvPicPr>
        <p:blipFill>
          <a:blip r:embed="rId2">
            <a:alphaModFix amt="61000"/>
            <a:extLst>
              <a:ext uri="{28A0092B-C50C-407E-A947-70E740481C1C}">
                <a14:useLocalDpi xmlns:a14="http://schemas.microsoft.com/office/drawing/2010/main" val="0"/>
              </a:ext>
            </a:extLst>
          </a:blip>
          <a:stretch>
            <a:fillRect/>
          </a:stretch>
        </p:blipFill>
        <p:spPr>
          <a:xfrm>
            <a:off x="2494722" y="2729584"/>
            <a:ext cx="6660618" cy="3837904"/>
          </a:xfrm>
          <a:prstGeom prst="rect">
            <a:avLst/>
          </a:prstGeom>
        </p:spPr>
      </p:pic>
      <p:sp>
        <p:nvSpPr>
          <p:cNvPr id="10" name="Rectangle 6"/>
          <p:cNvSpPr txBox="1">
            <a:spLocks noChangeArrowheads="1"/>
          </p:cNvSpPr>
          <p:nvPr userDrawn="1"/>
        </p:nvSpPr>
        <p:spPr>
          <a:xfrm>
            <a:off x="0" y="6567488"/>
            <a:ext cx="9144000" cy="290512"/>
          </a:xfrm>
          <a:prstGeom prst="rect">
            <a:avLst/>
          </a:prstGeom>
          <a:solidFill>
            <a:srgbClr val="470A68"/>
          </a:solidFill>
          <a:ln/>
        </p:spPr>
        <p:txBody>
          <a:bodyPr/>
          <a:lstStyle>
            <a:lvl1pPr marL="1187450"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cs typeface="ＭＳ Ｐゴシック" charset="0"/>
              </a:defRPr>
            </a:lvl2pPr>
            <a:lvl3pPr marL="1143000" indent="-228600" eaLnBrk="0" hangingPunct="0">
              <a:defRPr sz="2400">
                <a:solidFill>
                  <a:schemeClr val="tx1"/>
                </a:solidFill>
                <a:latin typeface="Arial" charset="0"/>
                <a:ea typeface="ＭＳ Ｐゴシック" charset="0"/>
                <a:cs typeface="ＭＳ Ｐゴシック" charset="0"/>
              </a:defRPr>
            </a:lvl3pPr>
            <a:lvl4pPr marL="1600200" indent="-228600" eaLnBrk="0" hangingPunct="0">
              <a:defRPr sz="2400">
                <a:solidFill>
                  <a:schemeClr val="tx1"/>
                </a:solidFill>
                <a:latin typeface="Arial" charset="0"/>
                <a:ea typeface="ＭＳ Ｐゴシック" charset="0"/>
                <a:cs typeface="ＭＳ Ｐゴシック" charset="0"/>
              </a:defRPr>
            </a:lvl4pPr>
            <a:lvl5pPr marL="2057400" indent="-228600" eaLnBrk="0" hangingPunct="0">
              <a:defRPr sz="2400">
                <a:solidFill>
                  <a:schemeClr val="tx1"/>
                </a:solidFill>
                <a:latin typeface="Arial" charset="0"/>
                <a:ea typeface="ＭＳ Ｐゴシック" charset="0"/>
                <a:cs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9pPr>
          </a:lstStyle>
          <a:p>
            <a:pPr eaLnBrk="1" hangingPunct="1">
              <a:defRPr/>
            </a:pPr>
            <a:r>
              <a:rPr lang="en-US" sz="1100" dirty="0" smtClean="0">
                <a:solidFill>
                  <a:schemeClr val="bg1"/>
                </a:solidFill>
              </a:rPr>
              <a:t>American Institute of CPAs</a:t>
            </a:r>
            <a:r>
              <a:rPr lang="en-US" sz="800" baseline="60000" dirty="0" smtClean="0">
                <a:solidFill>
                  <a:schemeClr val="bg1"/>
                </a:solidFill>
              </a:rPr>
              <a:t>®</a:t>
            </a:r>
          </a:p>
        </p:txBody>
      </p:sp>
      <p:sp>
        <p:nvSpPr>
          <p:cNvPr id="14" name="Rectangle 13"/>
          <p:cNvSpPr/>
          <p:nvPr userDrawn="1"/>
        </p:nvSpPr>
        <p:spPr>
          <a:xfrm>
            <a:off x="0" y="-3175"/>
            <a:ext cx="9144000" cy="133350"/>
          </a:xfrm>
          <a:prstGeom prst="rect">
            <a:avLst/>
          </a:prstGeom>
          <a:solidFill>
            <a:srgbClr val="470A68"/>
          </a:solidFill>
          <a:ln>
            <a:noFill/>
          </a:ln>
          <a:effectLst/>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endParaRPr lang="en-US">
              <a:solidFill>
                <a:srgbClr val="FFFFFF"/>
              </a:solidFill>
              <a:ea typeface="ＭＳ Ｐゴシック" pitchFamily="-64" charset="-128"/>
              <a:cs typeface="ＭＳ Ｐゴシック" pitchFamily="-64" charset="-128"/>
            </a:endParaRPr>
          </a:p>
        </p:txBody>
      </p:sp>
      <p:pic>
        <p:nvPicPr>
          <p:cNvPr id="13" name="Picture 12" descr="AICPA Web_wht.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549275" y="6604000"/>
            <a:ext cx="660400"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itle 1"/>
          <p:cNvSpPr>
            <a:spLocks noGrp="1"/>
          </p:cNvSpPr>
          <p:nvPr>
            <p:ph type="title"/>
          </p:nvPr>
        </p:nvSpPr>
        <p:spPr>
          <a:xfrm>
            <a:off x="508680" y="353786"/>
            <a:ext cx="8178120" cy="901011"/>
          </a:xfrm>
          <a:prstGeom prst="rect">
            <a:avLst/>
          </a:prstGeom>
        </p:spPr>
        <p:txBody>
          <a:bodyPr anchor="ctr">
            <a:normAutofit/>
          </a:bodyPr>
          <a:lstStyle>
            <a:lvl1pPr algn="l">
              <a:defRPr sz="3200" b="1"/>
            </a:lvl1pPr>
          </a:lstStyle>
          <a:p>
            <a:r>
              <a:rPr lang="en-US" smtClean="0"/>
              <a:t>Click to edit Master title style</a:t>
            </a:r>
            <a:endParaRPr lang="en-US" dirty="0"/>
          </a:p>
        </p:txBody>
      </p:sp>
      <p:sp>
        <p:nvSpPr>
          <p:cNvPr id="7" name="Content Placeholder 2"/>
          <p:cNvSpPr>
            <a:spLocks noGrp="1"/>
          </p:cNvSpPr>
          <p:nvPr>
            <p:ph idx="1"/>
          </p:nvPr>
        </p:nvSpPr>
        <p:spPr>
          <a:xfrm>
            <a:off x="508680" y="1500323"/>
            <a:ext cx="8178120" cy="4766661"/>
          </a:xfrm>
          <a:prstGeom prst="rect">
            <a:avLst/>
          </a:prstGeom>
        </p:spPr>
        <p:txBody>
          <a:bodyPr/>
          <a:lstStyle>
            <a:lvl1pPr marL="342900" indent="-342900">
              <a:buClr>
                <a:schemeClr val="accent2"/>
              </a:buClr>
              <a:buSzPct val="100000"/>
              <a:buFontTx/>
              <a:buBlip>
                <a:blip r:embed="rId4"/>
              </a:buBlip>
              <a:defRPr>
                <a:solidFill>
                  <a:srgbClr val="005092"/>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Slide Number Placeholder 13"/>
          <p:cNvSpPr>
            <a:spLocks noGrp="1"/>
          </p:cNvSpPr>
          <p:nvPr>
            <p:ph type="sldNum" sz="quarter" idx="10"/>
          </p:nvPr>
        </p:nvSpPr>
        <p:spPr>
          <a:xfrm>
            <a:off x="8506259" y="6519863"/>
            <a:ext cx="471685" cy="365125"/>
          </a:xfrm>
        </p:spPr>
        <p:txBody>
          <a:bodyPr/>
          <a:lstStyle/>
          <a:p>
            <a:fld id="{88A3E2CC-BA8F-834D-B8DA-579F14165F56}" type="slidenum">
              <a:rPr lang="en-US" smtClean="0"/>
              <a:pPr/>
              <a:t>‹#›</a:t>
            </a:fld>
            <a:endParaRPr lang="en-US" dirty="0"/>
          </a:p>
        </p:txBody>
      </p:sp>
      <p:sp>
        <p:nvSpPr>
          <p:cNvPr id="16" name="Rectangle 6"/>
          <p:cNvSpPr txBox="1">
            <a:spLocks noChangeArrowheads="1"/>
          </p:cNvSpPr>
          <p:nvPr userDrawn="1"/>
        </p:nvSpPr>
        <p:spPr>
          <a:xfrm>
            <a:off x="5324965" y="6567488"/>
            <a:ext cx="3181295" cy="290512"/>
          </a:xfrm>
          <a:prstGeom prst="rect">
            <a:avLst/>
          </a:prstGeom>
          <a:ln/>
        </p:spPr>
        <p:txBody>
          <a:bodyPr/>
          <a:lstStyle>
            <a:lvl1pPr>
              <a:defRPr sz="1100"/>
            </a:lvl1pPr>
          </a:lstStyle>
          <a:p>
            <a:pPr algn="r">
              <a:defRPr/>
            </a:pPr>
            <a:r>
              <a:rPr lang="en-US" dirty="0" smtClean="0">
                <a:solidFill>
                  <a:srgbClr val="FFFFFF"/>
                </a:solidFill>
                <a:ea typeface="ＭＳ Ｐゴシック" charset="0"/>
                <a:cs typeface="ＭＳ Ｐゴシック" charset="0"/>
              </a:rPr>
              <a:t>Personal</a:t>
            </a:r>
            <a:r>
              <a:rPr lang="en-US" baseline="0" dirty="0" smtClean="0">
                <a:solidFill>
                  <a:srgbClr val="FFFFFF"/>
                </a:solidFill>
                <a:ea typeface="ＭＳ Ｐゴシック" charset="0"/>
                <a:cs typeface="ＭＳ Ｐゴシック" charset="0"/>
              </a:rPr>
              <a:t> </a:t>
            </a:r>
            <a:r>
              <a:rPr lang="en-US" dirty="0" smtClean="0">
                <a:solidFill>
                  <a:srgbClr val="FFFFFF"/>
                </a:solidFill>
                <a:ea typeface="ＭＳ Ｐゴシック" charset="0"/>
                <a:cs typeface="ＭＳ Ｐゴシック" charset="0"/>
              </a:rPr>
              <a:t>Financial Planning</a:t>
            </a:r>
            <a:r>
              <a:rPr lang="en-US" baseline="0" dirty="0" smtClean="0">
                <a:solidFill>
                  <a:srgbClr val="FFFFFF"/>
                </a:solidFill>
                <a:ea typeface="ＭＳ Ｐゴシック" charset="0"/>
                <a:cs typeface="ＭＳ Ｐゴシック" charset="0"/>
              </a:rPr>
              <a:t> Section</a:t>
            </a:r>
            <a:endParaRPr lang="en-US" sz="800" baseline="30000" dirty="0">
              <a:solidFill>
                <a:srgbClr val="FFFFFF"/>
              </a:solidFill>
              <a:ea typeface="ＭＳ Ｐゴシック" pitchFamily="-112" charset="-128"/>
              <a:cs typeface="ＭＳ Ｐゴシック" pitchFamily="-112" charset="-128"/>
            </a:endParaRPr>
          </a:p>
        </p:txBody>
      </p:sp>
      <p:cxnSp>
        <p:nvCxnSpPr>
          <p:cNvPr id="9" name="Straight Connector 8"/>
          <p:cNvCxnSpPr/>
          <p:nvPr userDrawn="1"/>
        </p:nvCxnSpPr>
        <p:spPr>
          <a:xfrm>
            <a:off x="-3528" y="6565900"/>
            <a:ext cx="9156330" cy="0"/>
          </a:xfrm>
          <a:prstGeom prst="line">
            <a:avLst/>
          </a:prstGeom>
          <a:ln w="12700" cmpd="sng">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userDrawn="1"/>
        </p:nvCxnSpPr>
        <p:spPr>
          <a:xfrm>
            <a:off x="-15858" y="133350"/>
            <a:ext cx="9156330" cy="0"/>
          </a:xfrm>
          <a:prstGeom prst="line">
            <a:avLst/>
          </a:prstGeom>
          <a:ln w="12700" cmpd="sng">
            <a:solidFill>
              <a:schemeClr val="bg1"/>
            </a:solidFill>
          </a:ln>
          <a:effectLst/>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pic>
        <p:nvPicPr>
          <p:cNvPr id="16" name="Picture 15" descr="background.jpg"/>
          <p:cNvPicPr>
            <a:picLocks noChangeAspect="1"/>
          </p:cNvPicPr>
          <p:nvPr userDrawn="1"/>
        </p:nvPicPr>
        <p:blipFill>
          <a:blip r:embed="rId2">
            <a:alphaModFix amt="61000"/>
            <a:extLst>
              <a:ext uri="{28A0092B-C50C-407E-A947-70E740481C1C}">
                <a14:useLocalDpi xmlns:a14="http://schemas.microsoft.com/office/drawing/2010/main" val="0"/>
              </a:ext>
            </a:extLst>
          </a:blip>
          <a:stretch>
            <a:fillRect/>
          </a:stretch>
        </p:blipFill>
        <p:spPr>
          <a:xfrm>
            <a:off x="2483382" y="2729584"/>
            <a:ext cx="6660618" cy="3837904"/>
          </a:xfrm>
          <a:prstGeom prst="rect">
            <a:avLst/>
          </a:prstGeom>
        </p:spPr>
      </p:pic>
      <p:sp>
        <p:nvSpPr>
          <p:cNvPr id="12" name="Rectangle 6"/>
          <p:cNvSpPr txBox="1">
            <a:spLocks noChangeArrowheads="1"/>
          </p:cNvSpPr>
          <p:nvPr userDrawn="1"/>
        </p:nvSpPr>
        <p:spPr>
          <a:xfrm>
            <a:off x="0" y="6567488"/>
            <a:ext cx="9144000" cy="290512"/>
          </a:xfrm>
          <a:prstGeom prst="rect">
            <a:avLst/>
          </a:prstGeom>
          <a:solidFill>
            <a:srgbClr val="470A68"/>
          </a:solidFill>
          <a:ln/>
        </p:spPr>
        <p:txBody>
          <a:bodyPr/>
          <a:lstStyle>
            <a:lvl1pPr marL="1187450"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cs typeface="ＭＳ Ｐゴシック" charset="0"/>
              </a:defRPr>
            </a:lvl2pPr>
            <a:lvl3pPr marL="1143000" indent="-228600" eaLnBrk="0" hangingPunct="0">
              <a:defRPr sz="2400">
                <a:solidFill>
                  <a:schemeClr val="tx1"/>
                </a:solidFill>
                <a:latin typeface="Arial" charset="0"/>
                <a:ea typeface="ＭＳ Ｐゴシック" charset="0"/>
                <a:cs typeface="ＭＳ Ｐゴシック" charset="0"/>
              </a:defRPr>
            </a:lvl3pPr>
            <a:lvl4pPr marL="1600200" indent="-228600" eaLnBrk="0" hangingPunct="0">
              <a:defRPr sz="2400">
                <a:solidFill>
                  <a:schemeClr val="tx1"/>
                </a:solidFill>
                <a:latin typeface="Arial" charset="0"/>
                <a:ea typeface="ＭＳ Ｐゴシック" charset="0"/>
                <a:cs typeface="ＭＳ Ｐゴシック" charset="0"/>
              </a:defRPr>
            </a:lvl4pPr>
            <a:lvl5pPr marL="2057400" indent="-228600" eaLnBrk="0" hangingPunct="0">
              <a:defRPr sz="2400">
                <a:solidFill>
                  <a:schemeClr val="tx1"/>
                </a:solidFill>
                <a:latin typeface="Arial" charset="0"/>
                <a:ea typeface="ＭＳ Ｐゴシック" charset="0"/>
                <a:cs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9pPr>
          </a:lstStyle>
          <a:p>
            <a:pPr eaLnBrk="1" hangingPunct="1">
              <a:defRPr/>
            </a:pPr>
            <a:r>
              <a:rPr lang="en-US" sz="1100" dirty="0" smtClean="0">
                <a:solidFill>
                  <a:schemeClr val="bg1"/>
                </a:solidFill>
              </a:rPr>
              <a:t>American Institute of CPAs</a:t>
            </a:r>
            <a:r>
              <a:rPr lang="en-US" sz="800" baseline="60000" dirty="0" smtClean="0">
                <a:solidFill>
                  <a:schemeClr val="bg1"/>
                </a:solidFill>
              </a:rPr>
              <a:t>®</a:t>
            </a:r>
          </a:p>
        </p:txBody>
      </p:sp>
      <p:sp>
        <p:nvSpPr>
          <p:cNvPr id="15" name="Rectangle 14"/>
          <p:cNvSpPr/>
          <p:nvPr userDrawn="1"/>
        </p:nvSpPr>
        <p:spPr>
          <a:xfrm>
            <a:off x="0" y="-3175"/>
            <a:ext cx="9144000" cy="133350"/>
          </a:xfrm>
          <a:prstGeom prst="rect">
            <a:avLst/>
          </a:prstGeom>
          <a:solidFill>
            <a:srgbClr val="470A68"/>
          </a:solidFill>
          <a:ln>
            <a:noFill/>
          </a:ln>
          <a:effectLst/>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endParaRPr lang="en-US">
              <a:solidFill>
                <a:srgbClr val="FFFFFF"/>
              </a:solidFill>
              <a:ea typeface="ＭＳ Ｐゴシック" pitchFamily="-64" charset="-128"/>
              <a:cs typeface="ＭＳ Ｐゴシック" pitchFamily="-64" charset="-128"/>
            </a:endParaRPr>
          </a:p>
        </p:txBody>
      </p:sp>
      <p:pic>
        <p:nvPicPr>
          <p:cNvPr id="14" name="Picture 13" descr="AICPA Web_wht.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549275" y="6604000"/>
            <a:ext cx="660400"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Content Placeholder 2"/>
          <p:cNvSpPr>
            <a:spLocks noGrp="1"/>
          </p:cNvSpPr>
          <p:nvPr>
            <p:ph sz="half" idx="1"/>
          </p:nvPr>
        </p:nvSpPr>
        <p:spPr>
          <a:xfrm>
            <a:off x="505580" y="1494846"/>
            <a:ext cx="4063320" cy="4855496"/>
          </a:xfrm>
          <a:prstGeom prst="rect">
            <a:avLst/>
          </a:prstGeom>
        </p:spPr>
        <p:txBody>
          <a:bodyPr/>
          <a:lstStyle>
            <a:lvl1pPr marL="342900" indent="-342900">
              <a:buClr>
                <a:schemeClr val="accent2"/>
              </a:buClr>
              <a:buFontTx/>
              <a:buBlip>
                <a:blip r:embed="rId4"/>
              </a:buBlip>
              <a:defRPr sz="2400">
                <a:solidFill>
                  <a:srgbClr val="005092"/>
                </a:solidFill>
              </a:defRPr>
            </a:lvl1pPr>
            <a:lvl2pPr>
              <a:defRPr sz="2000">
                <a:solidFill>
                  <a:schemeClr val="tx1"/>
                </a:solidFill>
              </a:defRPr>
            </a:lvl2pPr>
            <a:lvl3pPr>
              <a:defRPr sz="2000">
                <a:solidFill>
                  <a:schemeClr val="tx1"/>
                </a:solidFill>
              </a:defRPr>
            </a:lvl3pPr>
            <a:lvl4pPr>
              <a:defRPr sz="2000">
                <a:solidFill>
                  <a:schemeClr val="tx1"/>
                </a:solidFill>
              </a:defRPr>
            </a:lvl4pPr>
            <a:lvl5pPr>
              <a:defRPr sz="2000">
                <a:solidFill>
                  <a:schemeClr val="tx1"/>
                </a:solidFill>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Content Placeholder 3"/>
          <p:cNvSpPr>
            <a:spLocks noGrp="1"/>
          </p:cNvSpPr>
          <p:nvPr>
            <p:ph sz="half" idx="2"/>
          </p:nvPr>
        </p:nvSpPr>
        <p:spPr>
          <a:xfrm>
            <a:off x="4594302" y="1494846"/>
            <a:ext cx="4063320" cy="4855496"/>
          </a:xfrm>
          <a:prstGeom prst="rect">
            <a:avLst/>
          </a:prstGeom>
        </p:spPr>
        <p:txBody>
          <a:bodyPr/>
          <a:lstStyle>
            <a:lvl1pPr marL="342900" indent="-342900">
              <a:buClr>
                <a:schemeClr val="accent2"/>
              </a:buClr>
              <a:buSzPct val="100000"/>
              <a:buFontTx/>
              <a:buBlip>
                <a:blip r:embed="rId4"/>
              </a:buBlip>
              <a:defRPr sz="2400">
                <a:solidFill>
                  <a:srgbClr val="005092"/>
                </a:solidFill>
              </a:defRPr>
            </a:lvl1pPr>
            <a:lvl2pPr>
              <a:defRPr sz="2000">
                <a:solidFill>
                  <a:srgbClr val="000000"/>
                </a:solidFill>
              </a:defRPr>
            </a:lvl2pPr>
            <a:lvl3pPr>
              <a:defRPr sz="2000">
                <a:solidFill>
                  <a:srgbClr val="000000"/>
                </a:solidFill>
              </a:defRPr>
            </a:lvl3pPr>
            <a:lvl4pPr>
              <a:defRPr sz="2000">
                <a:solidFill>
                  <a:srgbClr val="000000"/>
                </a:solidFill>
              </a:defRPr>
            </a:lvl4pPr>
            <a:lvl5pPr>
              <a:defRPr sz="2000">
                <a:solidFill>
                  <a:srgbClr val="000000"/>
                </a:solidFill>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itle 1"/>
          <p:cNvSpPr>
            <a:spLocks noGrp="1"/>
          </p:cNvSpPr>
          <p:nvPr>
            <p:ph type="title"/>
          </p:nvPr>
        </p:nvSpPr>
        <p:spPr>
          <a:xfrm>
            <a:off x="508680" y="353786"/>
            <a:ext cx="8178120" cy="901011"/>
          </a:xfrm>
          <a:prstGeom prst="rect">
            <a:avLst/>
          </a:prstGeom>
        </p:spPr>
        <p:txBody>
          <a:bodyPr anchor="ctr">
            <a:normAutofit/>
          </a:bodyPr>
          <a:lstStyle>
            <a:lvl1pPr algn="l">
              <a:defRPr sz="3200" b="1"/>
            </a:lvl1pPr>
          </a:lstStyle>
          <a:p>
            <a:r>
              <a:rPr lang="en-US" smtClean="0"/>
              <a:t>Click to edit Master title style</a:t>
            </a:r>
            <a:endParaRPr lang="en-US" dirty="0"/>
          </a:p>
        </p:txBody>
      </p:sp>
      <p:sp>
        <p:nvSpPr>
          <p:cNvPr id="13" name="Slide Number Placeholder 13"/>
          <p:cNvSpPr>
            <a:spLocks noGrp="1"/>
          </p:cNvSpPr>
          <p:nvPr>
            <p:ph type="sldNum" sz="quarter" idx="10"/>
          </p:nvPr>
        </p:nvSpPr>
        <p:spPr>
          <a:xfrm>
            <a:off x="8506259" y="6519863"/>
            <a:ext cx="471685" cy="365125"/>
          </a:xfrm>
        </p:spPr>
        <p:txBody>
          <a:bodyPr/>
          <a:lstStyle/>
          <a:p>
            <a:fld id="{88A3E2CC-BA8F-834D-B8DA-579F14165F56}" type="slidenum">
              <a:rPr lang="en-US" smtClean="0"/>
              <a:pPr/>
              <a:t>‹#›</a:t>
            </a:fld>
            <a:endParaRPr lang="en-US" dirty="0"/>
          </a:p>
        </p:txBody>
      </p:sp>
      <p:sp>
        <p:nvSpPr>
          <p:cNvPr id="17" name="Rectangle 6"/>
          <p:cNvSpPr txBox="1">
            <a:spLocks noChangeArrowheads="1"/>
          </p:cNvSpPr>
          <p:nvPr userDrawn="1"/>
        </p:nvSpPr>
        <p:spPr>
          <a:xfrm>
            <a:off x="5324965" y="6567488"/>
            <a:ext cx="3181295" cy="290512"/>
          </a:xfrm>
          <a:prstGeom prst="rect">
            <a:avLst/>
          </a:prstGeom>
          <a:ln/>
        </p:spPr>
        <p:txBody>
          <a:bodyPr/>
          <a:lstStyle>
            <a:lvl1pPr>
              <a:defRPr sz="1100"/>
            </a:lvl1pPr>
          </a:lstStyle>
          <a:p>
            <a:pPr algn="r">
              <a:defRPr/>
            </a:pPr>
            <a:r>
              <a:rPr lang="en-US" dirty="0" smtClean="0">
                <a:solidFill>
                  <a:srgbClr val="FFFFFF"/>
                </a:solidFill>
                <a:ea typeface="ＭＳ Ｐゴシック" charset="0"/>
                <a:cs typeface="ＭＳ Ｐゴシック" charset="0"/>
              </a:rPr>
              <a:t>Personal</a:t>
            </a:r>
            <a:r>
              <a:rPr lang="en-US" baseline="0" dirty="0" smtClean="0">
                <a:solidFill>
                  <a:srgbClr val="FFFFFF"/>
                </a:solidFill>
                <a:ea typeface="ＭＳ Ｐゴシック" charset="0"/>
                <a:cs typeface="ＭＳ Ｐゴシック" charset="0"/>
              </a:rPr>
              <a:t> </a:t>
            </a:r>
            <a:r>
              <a:rPr lang="en-US" dirty="0" smtClean="0">
                <a:solidFill>
                  <a:srgbClr val="FFFFFF"/>
                </a:solidFill>
                <a:ea typeface="ＭＳ Ｐゴシック" charset="0"/>
                <a:cs typeface="ＭＳ Ｐゴシック" charset="0"/>
              </a:rPr>
              <a:t>Financial Planning</a:t>
            </a:r>
            <a:r>
              <a:rPr lang="en-US" baseline="0" dirty="0" smtClean="0">
                <a:solidFill>
                  <a:srgbClr val="FFFFFF"/>
                </a:solidFill>
                <a:ea typeface="ＭＳ Ｐゴシック" charset="0"/>
                <a:cs typeface="ＭＳ Ｐゴシック" charset="0"/>
              </a:rPr>
              <a:t> Section</a:t>
            </a:r>
            <a:endParaRPr lang="en-US" sz="800" baseline="30000" dirty="0">
              <a:solidFill>
                <a:srgbClr val="FFFFFF"/>
              </a:solidFill>
              <a:ea typeface="ＭＳ Ｐゴシック" pitchFamily="-112" charset="-128"/>
              <a:cs typeface="ＭＳ Ｐゴシック" pitchFamily="-112" charset="-128"/>
            </a:endParaRPr>
          </a:p>
        </p:txBody>
      </p:sp>
      <p:cxnSp>
        <p:nvCxnSpPr>
          <p:cNvPr id="10" name="Straight Connector 9"/>
          <p:cNvCxnSpPr/>
          <p:nvPr userDrawn="1"/>
        </p:nvCxnSpPr>
        <p:spPr>
          <a:xfrm>
            <a:off x="-3528" y="6565900"/>
            <a:ext cx="9156330" cy="0"/>
          </a:xfrm>
          <a:prstGeom prst="line">
            <a:avLst/>
          </a:prstGeom>
          <a:ln w="12700" cmpd="sng">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userDrawn="1"/>
        </p:nvCxnSpPr>
        <p:spPr>
          <a:xfrm>
            <a:off x="-15858" y="133350"/>
            <a:ext cx="9156330" cy="0"/>
          </a:xfrm>
          <a:prstGeom prst="line">
            <a:avLst/>
          </a:prstGeom>
          <a:ln w="12700" cmpd="sng">
            <a:solidFill>
              <a:schemeClr val="bg1"/>
            </a:solidFill>
          </a:ln>
          <a:effectLst/>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13" name="Picture 12" descr="background.jpg"/>
          <p:cNvPicPr>
            <a:picLocks noChangeAspect="1"/>
          </p:cNvPicPr>
          <p:nvPr userDrawn="1"/>
        </p:nvPicPr>
        <p:blipFill>
          <a:blip r:embed="rId2">
            <a:alphaModFix amt="61000"/>
            <a:extLst>
              <a:ext uri="{28A0092B-C50C-407E-A947-70E740481C1C}">
                <a14:useLocalDpi xmlns:a14="http://schemas.microsoft.com/office/drawing/2010/main" val="0"/>
              </a:ext>
            </a:extLst>
          </a:blip>
          <a:stretch>
            <a:fillRect/>
          </a:stretch>
        </p:blipFill>
        <p:spPr>
          <a:xfrm>
            <a:off x="2483382" y="2729584"/>
            <a:ext cx="6660618" cy="3837904"/>
          </a:xfrm>
          <a:prstGeom prst="rect">
            <a:avLst/>
          </a:prstGeom>
        </p:spPr>
      </p:pic>
      <p:sp>
        <p:nvSpPr>
          <p:cNvPr id="7" name="Rectangle 6"/>
          <p:cNvSpPr txBox="1">
            <a:spLocks noChangeArrowheads="1"/>
          </p:cNvSpPr>
          <p:nvPr userDrawn="1"/>
        </p:nvSpPr>
        <p:spPr>
          <a:xfrm>
            <a:off x="0" y="6567488"/>
            <a:ext cx="9144000" cy="290512"/>
          </a:xfrm>
          <a:prstGeom prst="rect">
            <a:avLst/>
          </a:prstGeom>
          <a:solidFill>
            <a:srgbClr val="470A68"/>
          </a:solidFill>
          <a:ln/>
        </p:spPr>
        <p:txBody>
          <a:bodyPr/>
          <a:lstStyle>
            <a:lvl1pPr marL="1187450"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cs typeface="ＭＳ Ｐゴシック" charset="0"/>
              </a:defRPr>
            </a:lvl2pPr>
            <a:lvl3pPr marL="1143000" indent="-228600" eaLnBrk="0" hangingPunct="0">
              <a:defRPr sz="2400">
                <a:solidFill>
                  <a:schemeClr val="tx1"/>
                </a:solidFill>
                <a:latin typeface="Arial" charset="0"/>
                <a:ea typeface="ＭＳ Ｐゴシック" charset="0"/>
                <a:cs typeface="ＭＳ Ｐゴシック" charset="0"/>
              </a:defRPr>
            </a:lvl3pPr>
            <a:lvl4pPr marL="1600200" indent="-228600" eaLnBrk="0" hangingPunct="0">
              <a:defRPr sz="2400">
                <a:solidFill>
                  <a:schemeClr val="tx1"/>
                </a:solidFill>
                <a:latin typeface="Arial" charset="0"/>
                <a:ea typeface="ＭＳ Ｐゴシック" charset="0"/>
                <a:cs typeface="ＭＳ Ｐゴシック" charset="0"/>
              </a:defRPr>
            </a:lvl4pPr>
            <a:lvl5pPr marL="2057400" indent="-228600" eaLnBrk="0" hangingPunct="0">
              <a:defRPr sz="2400">
                <a:solidFill>
                  <a:schemeClr val="tx1"/>
                </a:solidFill>
                <a:latin typeface="Arial" charset="0"/>
                <a:ea typeface="ＭＳ Ｐゴシック" charset="0"/>
                <a:cs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9pPr>
          </a:lstStyle>
          <a:p>
            <a:pPr eaLnBrk="1" hangingPunct="1">
              <a:defRPr/>
            </a:pPr>
            <a:r>
              <a:rPr lang="en-US" sz="1100" dirty="0" smtClean="0">
                <a:solidFill>
                  <a:schemeClr val="bg1"/>
                </a:solidFill>
              </a:rPr>
              <a:t>American Institute of CPAs</a:t>
            </a:r>
            <a:r>
              <a:rPr lang="en-US" sz="800" baseline="60000" dirty="0" smtClean="0">
                <a:solidFill>
                  <a:schemeClr val="bg1"/>
                </a:solidFill>
              </a:rPr>
              <a:t>®</a:t>
            </a:r>
          </a:p>
        </p:txBody>
      </p:sp>
      <p:sp>
        <p:nvSpPr>
          <p:cNvPr id="10" name="Rectangle 9"/>
          <p:cNvSpPr/>
          <p:nvPr userDrawn="1"/>
        </p:nvSpPr>
        <p:spPr>
          <a:xfrm>
            <a:off x="0" y="-3175"/>
            <a:ext cx="9144000" cy="133350"/>
          </a:xfrm>
          <a:prstGeom prst="rect">
            <a:avLst/>
          </a:prstGeom>
          <a:solidFill>
            <a:srgbClr val="470A68"/>
          </a:solidFill>
          <a:ln>
            <a:noFill/>
          </a:ln>
          <a:effectLst/>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endParaRPr lang="en-US">
              <a:solidFill>
                <a:srgbClr val="FFFFFF"/>
              </a:solidFill>
              <a:ea typeface="ＭＳ Ｐゴシック" pitchFamily="-64" charset="-128"/>
              <a:cs typeface="ＭＳ Ｐゴシック" pitchFamily="-64" charset="-128"/>
            </a:endParaRPr>
          </a:p>
        </p:txBody>
      </p:sp>
      <p:pic>
        <p:nvPicPr>
          <p:cNvPr id="5" name="Picture 4" descr="AICPA Web_wht.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549275" y="6604000"/>
            <a:ext cx="660400"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Slide Number Placeholder 13"/>
          <p:cNvSpPr>
            <a:spLocks noGrp="1"/>
          </p:cNvSpPr>
          <p:nvPr>
            <p:ph type="sldNum" sz="quarter" idx="10"/>
          </p:nvPr>
        </p:nvSpPr>
        <p:spPr>
          <a:xfrm>
            <a:off x="8506259" y="6519863"/>
            <a:ext cx="471685" cy="365125"/>
          </a:xfrm>
        </p:spPr>
        <p:txBody>
          <a:bodyPr/>
          <a:lstStyle/>
          <a:p>
            <a:fld id="{88A3E2CC-BA8F-834D-B8DA-579F14165F56}" type="slidenum">
              <a:rPr lang="en-US" smtClean="0"/>
              <a:pPr/>
              <a:t>‹#›</a:t>
            </a:fld>
            <a:endParaRPr lang="en-US" dirty="0"/>
          </a:p>
        </p:txBody>
      </p:sp>
      <p:sp>
        <p:nvSpPr>
          <p:cNvPr id="12" name="Rectangle 6"/>
          <p:cNvSpPr txBox="1">
            <a:spLocks noChangeArrowheads="1"/>
          </p:cNvSpPr>
          <p:nvPr userDrawn="1"/>
        </p:nvSpPr>
        <p:spPr>
          <a:xfrm>
            <a:off x="5324965" y="6567488"/>
            <a:ext cx="3181295" cy="290512"/>
          </a:xfrm>
          <a:prstGeom prst="rect">
            <a:avLst/>
          </a:prstGeom>
          <a:ln/>
        </p:spPr>
        <p:txBody>
          <a:bodyPr/>
          <a:lstStyle>
            <a:lvl1pPr>
              <a:defRPr sz="1100"/>
            </a:lvl1pPr>
          </a:lstStyle>
          <a:p>
            <a:pPr algn="r">
              <a:defRPr/>
            </a:pPr>
            <a:r>
              <a:rPr lang="en-US" dirty="0" smtClean="0">
                <a:solidFill>
                  <a:srgbClr val="FFFFFF"/>
                </a:solidFill>
                <a:ea typeface="ＭＳ Ｐゴシック" charset="0"/>
                <a:cs typeface="ＭＳ Ｐゴシック" charset="0"/>
              </a:rPr>
              <a:t>Personal</a:t>
            </a:r>
            <a:r>
              <a:rPr lang="en-US" baseline="0" dirty="0" smtClean="0">
                <a:solidFill>
                  <a:srgbClr val="FFFFFF"/>
                </a:solidFill>
                <a:ea typeface="ＭＳ Ｐゴシック" charset="0"/>
                <a:cs typeface="ＭＳ Ｐゴシック" charset="0"/>
              </a:rPr>
              <a:t> </a:t>
            </a:r>
            <a:r>
              <a:rPr lang="en-US" dirty="0" smtClean="0">
                <a:solidFill>
                  <a:srgbClr val="FFFFFF"/>
                </a:solidFill>
                <a:ea typeface="ＭＳ Ｐゴシック" charset="0"/>
                <a:cs typeface="ＭＳ Ｐゴシック" charset="0"/>
              </a:rPr>
              <a:t>Financial Planning</a:t>
            </a:r>
            <a:r>
              <a:rPr lang="en-US" baseline="0" dirty="0" smtClean="0">
                <a:solidFill>
                  <a:srgbClr val="FFFFFF"/>
                </a:solidFill>
                <a:ea typeface="ＭＳ Ｐゴシック" charset="0"/>
                <a:cs typeface="ＭＳ Ｐゴシック" charset="0"/>
              </a:rPr>
              <a:t> Section</a:t>
            </a:r>
            <a:endParaRPr lang="en-US" sz="800" baseline="30000" dirty="0">
              <a:solidFill>
                <a:srgbClr val="FFFFFF"/>
              </a:solidFill>
              <a:ea typeface="ＭＳ Ｐゴシック" pitchFamily="-112" charset="-128"/>
              <a:cs typeface="ＭＳ Ｐゴシック" pitchFamily="-112" charset="-128"/>
            </a:endParaRPr>
          </a:p>
        </p:txBody>
      </p:sp>
      <p:cxnSp>
        <p:nvCxnSpPr>
          <p:cNvPr id="9" name="Straight Connector 8"/>
          <p:cNvCxnSpPr/>
          <p:nvPr userDrawn="1"/>
        </p:nvCxnSpPr>
        <p:spPr>
          <a:xfrm>
            <a:off x="-3528" y="6565900"/>
            <a:ext cx="9156330" cy="0"/>
          </a:xfrm>
          <a:prstGeom prst="line">
            <a:avLst/>
          </a:prstGeom>
          <a:ln w="12700" cmpd="sng">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userDrawn="1"/>
        </p:nvCxnSpPr>
        <p:spPr>
          <a:xfrm>
            <a:off x="-15858" y="133350"/>
            <a:ext cx="9156330" cy="0"/>
          </a:xfrm>
          <a:prstGeom prst="line">
            <a:avLst/>
          </a:prstGeom>
          <a:ln w="12700" cmpd="sng">
            <a:solidFill>
              <a:schemeClr val="bg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828164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8" name="Rectangle 6"/>
          <p:cNvSpPr txBox="1">
            <a:spLocks noChangeArrowheads="1"/>
          </p:cNvSpPr>
          <p:nvPr userDrawn="1"/>
        </p:nvSpPr>
        <p:spPr>
          <a:xfrm>
            <a:off x="0" y="6567488"/>
            <a:ext cx="9144000" cy="290512"/>
          </a:xfrm>
          <a:prstGeom prst="rect">
            <a:avLst/>
          </a:prstGeom>
          <a:solidFill>
            <a:srgbClr val="470A68"/>
          </a:solidFill>
          <a:ln/>
        </p:spPr>
        <p:txBody>
          <a:bodyPr/>
          <a:lstStyle>
            <a:lvl1pPr marL="1187450"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cs typeface="ＭＳ Ｐゴシック" charset="0"/>
              </a:defRPr>
            </a:lvl2pPr>
            <a:lvl3pPr marL="1143000" indent="-228600" eaLnBrk="0" hangingPunct="0">
              <a:defRPr sz="2400">
                <a:solidFill>
                  <a:schemeClr val="tx1"/>
                </a:solidFill>
                <a:latin typeface="Arial" charset="0"/>
                <a:ea typeface="ＭＳ Ｐゴシック" charset="0"/>
                <a:cs typeface="ＭＳ Ｐゴシック" charset="0"/>
              </a:defRPr>
            </a:lvl3pPr>
            <a:lvl4pPr marL="1600200" indent="-228600" eaLnBrk="0" hangingPunct="0">
              <a:defRPr sz="2400">
                <a:solidFill>
                  <a:schemeClr val="tx1"/>
                </a:solidFill>
                <a:latin typeface="Arial" charset="0"/>
                <a:ea typeface="ＭＳ Ｐゴシック" charset="0"/>
                <a:cs typeface="ＭＳ Ｐゴシック" charset="0"/>
              </a:defRPr>
            </a:lvl4pPr>
            <a:lvl5pPr marL="2057400" indent="-228600" eaLnBrk="0" hangingPunct="0">
              <a:defRPr sz="2400">
                <a:solidFill>
                  <a:schemeClr val="tx1"/>
                </a:solidFill>
                <a:latin typeface="Arial" charset="0"/>
                <a:ea typeface="ＭＳ Ｐゴシック" charset="0"/>
                <a:cs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9pPr>
          </a:lstStyle>
          <a:p>
            <a:pPr eaLnBrk="1" hangingPunct="1">
              <a:defRPr/>
            </a:pPr>
            <a:endParaRPr lang="en-US" sz="1100" baseline="30000" dirty="0" smtClean="0">
              <a:solidFill>
                <a:schemeClr val="bg1"/>
              </a:solidFill>
            </a:endParaRPr>
          </a:p>
        </p:txBody>
      </p:sp>
      <p:sp>
        <p:nvSpPr>
          <p:cNvPr id="6" name="Rectangle 5"/>
          <p:cNvSpPr/>
          <p:nvPr userDrawn="1"/>
        </p:nvSpPr>
        <p:spPr>
          <a:xfrm>
            <a:off x="0" y="0"/>
            <a:ext cx="9144000" cy="133350"/>
          </a:xfrm>
          <a:prstGeom prst="rect">
            <a:avLst/>
          </a:prstGeom>
          <a:solidFill>
            <a:srgbClr val="470A68"/>
          </a:solidFill>
          <a:ln>
            <a:noFill/>
          </a:ln>
          <a:effectLst/>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endParaRPr lang="en-US">
              <a:solidFill>
                <a:srgbClr val="FFFFFF"/>
              </a:solidFill>
              <a:ea typeface="ＭＳ Ｐゴシック" pitchFamily="-64" charset="-128"/>
              <a:cs typeface="ＭＳ Ｐゴシック" pitchFamily="-64" charset="-128"/>
            </a:endParaRP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51164"/>
            <a:ext cx="9144000" cy="6400800"/>
          </a:xfrm>
          <a:prstGeom prst="rect">
            <a:avLst/>
          </a:prstGeom>
        </p:spPr>
      </p:pic>
      <p:pic>
        <p:nvPicPr>
          <p:cNvPr id="7" name="Picture 3" descr="AICPA Web_wht.eps"/>
          <p:cNvPicPr>
            <a:picLocks noChangeAspect="1"/>
          </p:cNvPicPr>
          <p:nvPr userDrawn="1"/>
        </p:nvPicPr>
        <p:blipFill>
          <a:blip r:embed="rId3"/>
          <a:stretch>
            <a:fillRect/>
          </a:stretch>
        </p:blipFill>
        <p:spPr bwMode="auto">
          <a:xfrm>
            <a:off x="4033195" y="5658024"/>
            <a:ext cx="1071719" cy="360429"/>
          </a:xfrm>
          <a:prstGeom prst="rect">
            <a:avLst/>
          </a:prstGeom>
          <a:noFill/>
          <a:ln w="9525">
            <a:noFill/>
            <a:miter lim="800000"/>
            <a:headEnd/>
            <a:tailEnd/>
          </a:ln>
        </p:spPr>
      </p:pic>
    </p:spTree>
    <p:extLst>
      <p:ext uri="{BB962C8B-B14F-4D97-AF65-F5344CB8AC3E}">
        <p14:creationId xmlns:p14="http://schemas.microsoft.com/office/powerpoint/2010/main" val="10088565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1_Divider Slide">
    <p:spTree>
      <p:nvGrpSpPr>
        <p:cNvPr id="1" name=""/>
        <p:cNvGrpSpPr/>
        <p:nvPr/>
      </p:nvGrpSpPr>
      <p:grpSpPr>
        <a:xfrm>
          <a:off x="0" y="0"/>
          <a:ext cx="0" cy="0"/>
          <a:chOff x="0" y="0"/>
          <a:chExt cx="0" cy="0"/>
        </a:xfrm>
      </p:grpSpPr>
      <p:pic>
        <p:nvPicPr>
          <p:cNvPr id="4" name="Picture 3" descr="14369-349_Compliance Toolkit PPT Cover copy copy.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8162" y="0"/>
            <a:ext cx="8318168" cy="6858000"/>
          </a:xfrm>
          <a:prstGeom prst="rect">
            <a:avLst/>
          </a:prstGeom>
        </p:spPr>
      </p:pic>
      <p:sp>
        <p:nvSpPr>
          <p:cNvPr id="12" name="Rectangle 6"/>
          <p:cNvSpPr txBox="1">
            <a:spLocks noChangeArrowheads="1"/>
          </p:cNvSpPr>
          <p:nvPr userDrawn="1"/>
        </p:nvSpPr>
        <p:spPr>
          <a:xfrm>
            <a:off x="0" y="6567488"/>
            <a:ext cx="9144000" cy="290512"/>
          </a:xfrm>
          <a:prstGeom prst="rect">
            <a:avLst/>
          </a:prstGeom>
          <a:solidFill>
            <a:srgbClr val="470A68"/>
          </a:solidFill>
          <a:ln/>
        </p:spPr>
        <p:txBody>
          <a:bodyPr/>
          <a:lstStyle>
            <a:lvl1pPr marL="1187450"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cs typeface="ＭＳ Ｐゴシック" charset="0"/>
              </a:defRPr>
            </a:lvl2pPr>
            <a:lvl3pPr marL="1143000" indent="-228600" eaLnBrk="0" hangingPunct="0">
              <a:defRPr sz="2400">
                <a:solidFill>
                  <a:schemeClr val="tx1"/>
                </a:solidFill>
                <a:latin typeface="Arial" charset="0"/>
                <a:ea typeface="ＭＳ Ｐゴシック" charset="0"/>
                <a:cs typeface="ＭＳ Ｐゴシック" charset="0"/>
              </a:defRPr>
            </a:lvl3pPr>
            <a:lvl4pPr marL="1600200" indent="-228600" eaLnBrk="0" hangingPunct="0">
              <a:defRPr sz="2400">
                <a:solidFill>
                  <a:schemeClr val="tx1"/>
                </a:solidFill>
                <a:latin typeface="Arial" charset="0"/>
                <a:ea typeface="ＭＳ Ｐゴシック" charset="0"/>
                <a:cs typeface="ＭＳ Ｐゴシック" charset="0"/>
              </a:defRPr>
            </a:lvl4pPr>
            <a:lvl5pPr marL="2057400" indent="-228600" eaLnBrk="0" hangingPunct="0">
              <a:defRPr sz="2400">
                <a:solidFill>
                  <a:schemeClr val="tx1"/>
                </a:solidFill>
                <a:latin typeface="Arial" charset="0"/>
                <a:ea typeface="ＭＳ Ｐゴシック" charset="0"/>
                <a:cs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9pPr>
          </a:lstStyle>
          <a:p>
            <a:pPr eaLnBrk="1" hangingPunct="1">
              <a:defRPr/>
            </a:pPr>
            <a:r>
              <a:rPr lang="en-US" sz="1100" dirty="0" smtClean="0">
                <a:solidFill>
                  <a:schemeClr val="bg1"/>
                </a:solidFill>
              </a:rPr>
              <a:t>American Institute of CPAs</a:t>
            </a:r>
            <a:r>
              <a:rPr lang="en-US" sz="800" baseline="60000" dirty="0" smtClean="0">
                <a:solidFill>
                  <a:schemeClr val="bg1"/>
                </a:solidFill>
              </a:rPr>
              <a:t>®</a:t>
            </a:r>
          </a:p>
        </p:txBody>
      </p:sp>
      <p:pic>
        <p:nvPicPr>
          <p:cNvPr id="13" name="Picture 12" descr="AICPA Web_wht.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549275" y="6604000"/>
            <a:ext cx="660400"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p:cNvSpPr/>
          <p:nvPr userDrawn="1"/>
        </p:nvSpPr>
        <p:spPr>
          <a:xfrm>
            <a:off x="0" y="-3175"/>
            <a:ext cx="9144000" cy="133350"/>
          </a:xfrm>
          <a:prstGeom prst="rect">
            <a:avLst/>
          </a:prstGeom>
          <a:solidFill>
            <a:srgbClr val="470A68"/>
          </a:solidFill>
          <a:ln>
            <a:noFill/>
          </a:ln>
          <a:effectLst/>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endParaRPr lang="en-US">
              <a:solidFill>
                <a:srgbClr val="FFFFFF"/>
              </a:solidFill>
              <a:ea typeface="ＭＳ Ｐゴシック" pitchFamily="-64" charset="-128"/>
              <a:cs typeface="ＭＳ Ｐゴシック" pitchFamily="-64" charset="-128"/>
            </a:endParaRPr>
          </a:p>
        </p:txBody>
      </p:sp>
      <p:sp>
        <p:nvSpPr>
          <p:cNvPr id="5" name="TextBox 4"/>
          <p:cNvSpPr txBox="1"/>
          <p:nvPr userDrawn="1"/>
        </p:nvSpPr>
        <p:spPr>
          <a:xfrm>
            <a:off x="857250" y="3071813"/>
            <a:ext cx="185738" cy="369887"/>
          </a:xfrm>
          <a:prstGeom prst="rect">
            <a:avLst/>
          </a:prstGeom>
          <a:noFill/>
        </p:spPr>
        <p:txBody>
          <a:bodyPr wrap="none">
            <a:prstTxWarp prst="textNoShape">
              <a:avLst/>
            </a:prstTxWarp>
            <a:spAutoFit/>
          </a:bodyPr>
          <a:lstStyle/>
          <a:p>
            <a:endParaRPr lang="en-US">
              <a:latin typeface="Calibri" pitchFamily="-64" charset="0"/>
            </a:endParaRPr>
          </a:p>
        </p:txBody>
      </p:sp>
      <p:sp>
        <p:nvSpPr>
          <p:cNvPr id="10" name="Rectangle 6"/>
          <p:cNvSpPr txBox="1">
            <a:spLocks noChangeArrowheads="1"/>
          </p:cNvSpPr>
          <p:nvPr userDrawn="1"/>
        </p:nvSpPr>
        <p:spPr>
          <a:xfrm>
            <a:off x="5324965" y="6567488"/>
            <a:ext cx="3181295" cy="290512"/>
          </a:xfrm>
          <a:prstGeom prst="rect">
            <a:avLst/>
          </a:prstGeom>
          <a:ln/>
        </p:spPr>
        <p:txBody>
          <a:bodyPr/>
          <a:lstStyle>
            <a:lvl1pPr>
              <a:defRPr sz="1100"/>
            </a:lvl1pPr>
          </a:lstStyle>
          <a:p>
            <a:pPr algn="r">
              <a:defRPr/>
            </a:pPr>
            <a:r>
              <a:rPr lang="en-US" dirty="0" smtClean="0">
                <a:solidFill>
                  <a:srgbClr val="FFFFFF"/>
                </a:solidFill>
                <a:ea typeface="ＭＳ Ｐゴシック" charset="0"/>
                <a:cs typeface="ＭＳ Ｐゴシック" charset="0"/>
              </a:rPr>
              <a:t>Personal</a:t>
            </a:r>
            <a:r>
              <a:rPr lang="en-US" baseline="0" dirty="0" smtClean="0">
                <a:solidFill>
                  <a:srgbClr val="FFFFFF"/>
                </a:solidFill>
                <a:ea typeface="ＭＳ Ｐゴシック" charset="0"/>
                <a:cs typeface="ＭＳ Ｐゴシック" charset="0"/>
              </a:rPr>
              <a:t> </a:t>
            </a:r>
            <a:r>
              <a:rPr lang="en-US" dirty="0" smtClean="0">
                <a:solidFill>
                  <a:srgbClr val="FFFFFF"/>
                </a:solidFill>
                <a:ea typeface="ＭＳ Ｐゴシック" charset="0"/>
                <a:cs typeface="ＭＳ Ｐゴシック" charset="0"/>
              </a:rPr>
              <a:t>Financial Planning</a:t>
            </a:r>
            <a:r>
              <a:rPr lang="en-US" baseline="0" dirty="0" smtClean="0">
                <a:solidFill>
                  <a:srgbClr val="FFFFFF"/>
                </a:solidFill>
                <a:ea typeface="ＭＳ Ｐゴシック" charset="0"/>
                <a:cs typeface="ＭＳ Ｐゴシック" charset="0"/>
              </a:rPr>
              <a:t> Section</a:t>
            </a:r>
            <a:endParaRPr lang="en-US" sz="800" baseline="30000" dirty="0">
              <a:solidFill>
                <a:srgbClr val="FFFFFF"/>
              </a:solidFill>
              <a:ea typeface="ＭＳ Ｐゴシック" pitchFamily="-112" charset="-128"/>
              <a:cs typeface="ＭＳ Ｐゴシック" pitchFamily="-112" charset="-128"/>
            </a:endParaRPr>
          </a:p>
        </p:txBody>
      </p:sp>
      <p:sp>
        <p:nvSpPr>
          <p:cNvPr id="11" name="Slide Number Placeholder 13"/>
          <p:cNvSpPr>
            <a:spLocks noGrp="1"/>
          </p:cNvSpPr>
          <p:nvPr>
            <p:ph type="sldNum" sz="quarter" idx="10"/>
          </p:nvPr>
        </p:nvSpPr>
        <p:spPr>
          <a:xfrm>
            <a:off x="8506259" y="6519863"/>
            <a:ext cx="471685" cy="365125"/>
          </a:xfrm>
        </p:spPr>
        <p:txBody>
          <a:bodyPr/>
          <a:lstStyle/>
          <a:p>
            <a:fld id="{88A3E2CC-BA8F-834D-B8DA-579F14165F56}" type="slidenum">
              <a:rPr lang="en-US" smtClean="0"/>
              <a:pPr/>
              <a:t>‹#›</a:t>
            </a:fld>
            <a:endParaRPr lang="en-US" dirty="0"/>
          </a:p>
        </p:txBody>
      </p:sp>
      <p:cxnSp>
        <p:nvCxnSpPr>
          <p:cNvPr id="16" name="Straight Connector 15"/>
          <p:cNvCxnSpPr/>
          <p:nvPr userDrawn="1"/>
        </p:nvCxnSpPr>
        <p:spPr>
          <a:xfrm>
            <a:off x="-3528" y="6565900"/>
            <a:ext cx="9156330" cy="0"/>
          </a:xfrm>
          <a:prstGeom prst="line">
            <a:avLst/>
          </a:prstGeom>
          <a:ln w="12700" cmpd="sng">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15858" y="133350"/>
            <a:ext cx="9156330" cy="0"/>
          </a:xfrm>
          <a:prstGeom prst="line">
            <a:avLst/>
          </a:prstGeom>
          <a:ln w="12700" cmpd="sng">
            <a:solidFill>
              <a:schemeClr val="bg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828370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2_Divider Slide">
    <p:spTree>
      <p:nvGrpSpPr>
        <p:cNvPr id="1" name=""/>
        <p:cNvGrpSpPr/>
        <p:nvPr/>
      </p:nvGrpSpPr>
      <p:grpSpPr>
        <a:xfrm>
          <a:off x="0" y="0"/>
          <a:ext cx="0" cy="0"/>
          <a:chOff x="0" y="0"/>
          <a:chExt cx="0" cy="0"/>
        </a:xfrm>
      </p:grpSpPr>
      <p:pic>
        <p:nvPicPr>
          <p:cNvPr id="4" name="Picture 3" descr="14369-349_Compliance Toolkit PPT Cover copy copy.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8162" y="0"/>
            <a:ext cx="8318168" cy="6858000"/>
          </a:xfrm>
          <a:prstGeom prst="rect">
            <a:avLst/>
          </a:prstGeom>
        </p:spPr>
      </p:pic>
      <p:sp>
        <p:nvSpPr>
          <p:cNvPr id="12" name="Rectangle 6"/>
          <p:cNvSpPr txBox="1">
            <a:spLocks noChangeArrowheads="1"/>
          </p:cNvSpPr>
          <p:nvPr userDrawn="1"/>
        </p:nvSpPr>
        <p:spPr>
          <a:xfrm>
            <a:off x="0" y="6567488"/>
            <a:ext cx="9144000" cy="290512"/>
          </a:xfrm>
          <a:prstGeom prst="rect">
            <a:avLst/>
          </a:prstGeom>
          <a:solidFill>
            <a:srgbClr val="470A68"/>
          </a:solidFill>
          <a:ln/>
        </p:spPr>
        <p:txBody>
          <a:bodyPr/>
          <a:lstStyle>
            <a:lvl1pPr marL="1187450"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cs typeface="ＭＳ Ｐゴシック" charset="0"/>
              </a:defRPr>
            </a:lvl2pPr>
            <a:lvl3pPr marL="1143000" indent="-228600" eaLnBrk="0" hangingPunct="0">
              <a:defRPr sz="2400">
                <a:solidFill>
                  <a:schemeClr val="tx1"/>
                </a:solidFill>
                <a:latin typeface="Arial" charset="0"/>
                <a:ea typeface="ＭＳ Ｐゴシック" charset="0"/>
                <a:cs typeface="ＭＳ Ｐゴシック" charset="0"/>
              </a:defRPr>
            </a:lvl3pPr>
            <a:lvl4pPr marL="1600200" indent="-228600" eaLnBrk="0" hangingPunct="0">
              <a:defRPr sz="2400">
                <a:solidFill>
                  <a:schemeClr val="tx1"/>
                </a:solidFill>
                <a:latin typeface="Arial" charset="0"/>
                <a:ea typeface="ＭＳ Ｐゴシック" charset="0"/>
                <a:cs typeface="ＭＳ Ｐゴシック" charset="0"/>
              </a:defRPr>
            </a:lvl4pPr>
            <a:lvl5pPr marL="2057400" indent="-228600" eaLnBrk="0" hangingPunct="0">
              <a:defRPr sz="2400">
                <a:solidFill>
                  <a:schemeClr val="tx1"/>
                </a:solidFill>
                <a:latin typeface="Arial" charset="0"/>
                <a:ea typeface="ＭＳ Ｐゴシック" charset="0"/>
                <a:cs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9pPr>
          </a:lstStyle>
          <a:p>
            <a:pPr eaLnBrk="1" hangingPunct="1">
              <a:defRPr/>
            </a:pPr>
            <a:r>
              <a:rPr lang="en-US" sz="1100" dirty="0" smtClean="0">
                <a:solidFill>
                  <a:schemeClr val="bg1"/>
                </a:solidFill>
              </a:rPr>
              <a:t>American Institute of CPAs</a:t>
            </a:r>
            <a:r>
              <a:rPr lang="en-US" sz="800" baseline="60000" dirty="0" smtClean="0">
                <a:solidFill>
                  <a:schemeClr val="bg1"/>
                </a:solidFill>
              </a:rPr>
              <a:t>®</a:t>
            </a:r>
          </a:p>
        </p:txBody>
      </p:sp>
      <p:pic>
        <p:nvPicPr>
          <p:cNvPr id="13" name="Picture 12" descr="AICPA Web_wht.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549275" y="6604000"/>
            <a:ext cx="660400"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p:cNvSpPr/>
          <p:nvPr userDrawn="1"/>
        </p:nvSpPr>
        <p:spPr>
          <a:xfrm>
            <a:off x="0" y="-3175"/>
            <a:ext cx="9144000" cy="133350"/>
          </a:xfrm>
          <a:prstGeom prst="rect">
            <a:avLst/>
          </a:prstGeom>
          <a:solidFill>
            <a:srgbClr val="470A68"/>
          </a:solidFill>
          <a:ln>
            <a:noFill/>
          </a:ln>
          <a:effectLst/>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endParaRPr lang="en-US">
              <a:solidFill>
                <a:srgbClr val="FFFFFF"/>
              </a:solidFill>
              <a:ea typeface="ＭＳ Ｐゴシック" pitchFamily="-64" charset="-128"/>
              <a:cs typeface="ＭＳ Ｐゴシック" pitchFamily="-64" charset="-128"/>
            </a:endParaRPr>
          </a:p>
        </p:txBody>
      </p:sp>
      <p:sp>
        <p:nvSpPr>
          <p:cNvPr id="5" name="TextBox 4"/>
          <p:cNvSpPr txBox="1"/>
          <p:nvPr userDrawn="1"/>
        </p:nvSpPr>
        <p:spPr>
          <a:xfrm>
            <a:off x="857250" y="3071813"/>
            <a:ext cx="185738" cy="369887"/>
          </a:xfrm>
          <a:prstGeom prst="rect">
            <a:avLst/>
          </a:prstGeom>
          <a:noFill/>
        </p:spPr>
        <p:txBody>
          <a:bodyPr wrap="none">
            <a:prstTxWarp prst="textNoShape">
              <a:avLst/>
            </a:prstTxWarp>
            <a:spAutoFit/>
          </a:bodyPr>
          <a:lstStyle/>
          <a:p>
            <a:endParaRPr lang="en-US">
              <a:latin typeface="Calibri" pitchFamily="-64" charset="0"/>
            </a:endParaRPr>
          </a:p>
        </p:txBody>
      </p:sp>
      <p:sp>
        <p:nvSpPr>
          <p:cNvPr id="10" name="Rectangle 6"/>
          <p:cNvSpPr txBox="1">
            <a:spLocks noChangeArrowheads="1"/>
          </p:cNvSpPr>
          <p:nvPr userDrawn="1"/>
        </p:nvSpPr>
        <p:spPr>
          <a:xfrm>
            <a:off x="5324965" y="6567488"/>
            <a:ext cx="3181295" cy="290512"/>
          </a:xfrm>
          <a:prstGeom prst="rect">
            <a:avLst/>
          </a:prstGeom>
          <a:ln/>
        </p:spPr>
        <p:txBody>
          <a:bodyPr/>
          <a:lstStyle>
            <a:lvl1pPr>
              <a:defRPr sz="1100"/>
            </a:lvl1pPr>
          </a:lstStyle>
          <a:p>
            <a:pPr algn="r">
              <a:defRPr/>
            </a:pPr>
            <a:r>
              <a:rPr lang="en-US" dirty="0" smtClean="0">
                <a:solidFill>
                  <a:srgbClr val="FFFFFF"/>
                </a:solidFill>
                <a:ea typeface="ＭＳ Ｐゴシック" charset="0"/>
                <a:cs typeface="ＭＳ Ｐゴシック" charset="0"/>
              </a:rPr>
              <a:t>Personal</a:t>
            </a:r>
            <a:r>
              <a:rPr lang="en-US" baseline="0" dirty="0" smtClean="0">
                <a:solidFill>
                  <a:srgbClr val="FFFFFF"/>
                </a:solidFill>
                <a:ea typeface="ＭＳ Ｐゴシック" charset="0"/>
                <a:cs typeface="ＭＳ Ｐゴシック" charset="0"/>
              </a:rPr>
              <a:t> </a:t>
            </a:r>
            <a:r>
              <a:rPr lang="en-US" dirty="0" smtClean="0">
                <a:solidFill>
                  <a:srgbClr val="FFFFFF"/>
                </a:solidFill>
                <a:ea typeface="ＭＳ Ｐゴシック" charset="0"/>
                <a:cs typeface="ＭＳ Ｐゴシック" charset="0"/>
              </a:rPr>
              <a:t>Financial Planning</a:t>
            </a:r>
            <a:r>
              <a:rPr lang="en-US" baseline="0" dirty="0" smtClean="0">
                <a:solidFill>
                  <a:srgbClr val="FFFFFF"/>
                </a:solidFill>
                <a:ea typeface="ＭＳ Ｐゴシック" charset="0"/>
                <a:cs typeface="ＭＳ Ｐゴシック" charset="0"/>
              </a:rPr>
              <a:t> Section</a:t>
            </a:r>
            <a:endParaRPr lang="en-US" sz="800" baseline="30000" dirty="0">
              <a:solidFill>
                <a:srgbClr val="FFFFFF"/>
              </a:solidFill>
              <a:ea typeface="ＭＳ Ｐゴシック" pitchFamily="-112" charset="-128"/>
              <a:cs typeface="ＭＳ Ｐゴシック" pitchFamily="-112" charset="-128"/>
            </a:endParaRPr>
          </a:p>
        </p:txBody>
      </p:sp>
      <p:sp>
        <p:nvSpPr>
          <p:cNvPr id="11" name="Slide Number Placeholder 13"/>
          <p:cNvSpPr>
            <a:spLocks noGrp="1"/>
          </p:cNvSpPr>
          <p:nvPr>
            <p:ph type="sldNum" sz="quarter" idx="10"/>
          </p:nvPr>
        </p:nvSpPr>
        <p:spPr>
          <a:xfrm>
            <a:off x="8506259" y="6519863"/>
            <a:ext cx="471685" cy="365125"/>
          </a:xfrm>
        </p:spPr>
        <p:txBody>
          <a:bodyPr/>
          <a:lstStyle/>
          <a:p>
            <a:fld id="{88A3E2CC-BA8F-834D-B8DA-579F14165F56}" type="slidenum">
              <a:rPr lang="en-US" smtClean="0"/>
              <a:pPr/>
              <a:t>‹#›</a:t>
            </a:fld>
            <a:endParaRPr lang="en-US" dirty="0"/>
          </a:p>
        </p:txBody>
      </p:sp>
      <p:cxnSp>
        <p:nvCxnSpPr>
          <p:cNvPr id="16" name="Straight Connector 15"/>
          <p:cNvCxnSpPr/>
          <p:nvPr userDrawn="1"/>
        </p:nvCxnSpPr>
        <p:spPr>
          <a:xfrm>
            <a:off x="-3528" y="6565900"/>
            <a:ext cx="9156330" cy="0"/>
          </a:xfrm>
          <a:prstGeom prst="line">
            <a:avLst/>
          </a:prstGeom>
          <a:ln w="12700" cmpd="sng">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15858" y="133350"/>
            <a:ext cx="9156330" cy="0"/>
          </a:xfrm>
          <a:prstGeom prst="line">
            <a:avLst/>
          </a:prstGeom>
          <a:ln w="12700" cmpd="sng">
            <a:solidFill>
              <a:schemeClr val="bg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649950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5" name="Rectangle 4"/>
          <p:cNvSpPr/>
          <p:nvPr userDrawn="1"/>
        </p:nvSpPr>
        <p:spPr>
          <a:xfrm>
            <a:off x="0" y="6565900"/>
            <a:ext cx="9144000" cy="292100"/>
          </a:xfrm>
          <a:prstGeom prst="rect">
            <a:avLst/>
          </a:prstGeom>
          <a:solidFill>
            <a:srgbClr val="301A59"/>
          </a:solidFill>
          <a:ln>
            <a:noFill/>
          </a:ln>
          <a:effectLst/>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endParaRPr lang="en-US">
              <a:solidFill>
                <a:srgbClr val="FFFFFF"/>
              </a:solidFill>
              <a:ea typeface="ＭＳ Ｐゴシック" pitchFamily="-64" charset="-128"/>
              <a:cs typeface="ＭＳ Ｐゴシック" pitchFamily="-64" charset="-128"/>
            </a:endParaRPr>
          </a:p>
        </p:txBody>
      </p:sp>
      <p:sp>
        <p:nvSpPr>
          <p:cNvPr id="4" name="Rectangle 3"/>
          <p:cNvSpPr/>
          <p:nvPr userDrawn="1"/>
        </p:nvSpPr>
        <p:spPr>
          <a:xfrm>
            <a:off x="-3528" y="0"/>
            <a:ext cx="9144000" cy="133350"/>
          </a:xfrm>
          <a:prstGeom prst="rect">
            <a:avLst/>
          </a:prstGeom>
          <a:solidFill>
            <a:srgbClr val="301A59"/>
          </a:solidFill>
          <a:ln>
            <a:noFill/>
          </a:ln>
          <a:effectLst/>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endParaRPr lang="en-US">
              <a:solidFill>
                <a:srgbClr val="FFFFFF"/>
              </a:solidFill>
              <a:ea typeface="ＭＳ Ｐゴシック" pitchFamily="-64" charset="-128"/>
              <a:cs typeface="ＭＳ Ｐゴシック" pitchFamily="-64" charset="-128"/>
            </a:endParaRPr>
          </a:p>
        </p:txBody>
      </p:sp>
      <p:sp>
        <p:nvSpPr>
          <p:cNvPr id="2" name="Title 1"/>
          <p:cNvSpPr>
            <a:spLocks noGrp="1"/>
          </p:cNvSpPr>
          <p:nvPr>
            <p:ph type="ctrTitle"/>
          </p:nvPr>
        </p:nvSpPr>
        <p:spPr>
          <a:xfrm>
            <a:off x="766561" y="1400367"/>
            <a:ext cx="7010400" cy="1571433"/>
          </a:xfrm>
          <a:prstGeom prst="rect">
            <a:avLst/>
          </a:prstGeom>
        </p:spPr>
        <p:txBody>
          <a:bodyPr anchor="b">
            <a:normAutofit/>
          </a:bodyPr>
          <a:lstStyle>
            <a:lvl1pPr algn="l">
              <a:defRPr kumimoji="0" lang="en-US" sz="4600" b="0" i="0" u="none" strike="noStrike" kern="0" cap="none" spc="0" normalizeH="0" baseline="0" noProof="0" smtClean="0">
                <a:ln>
                  <a:noFill/>
                </a:ln>
                <a:solidFill>
                  <a:schemeClr val="tx1"/>
                </a:solidFill>
                <a:effectLst/>
                <a:uLnTx/>
                <a:uFillTx/>
                <a:latin typeface="Arial"/>
                <a:ea typeface="ヒラギノ角ゴ Pro W3" charset="-128"/>
                <a:cs typeface="Arial"/>
              </a:defRPr>
            </a:lvl1pPr>
          </a:lstStyle>
          <a:p>
            <a:r>
              <a:rPr lang="en-US" smtClean="0"/>
              <a:t>Click to edit Master title style</a:t>
            </a:r>
            <a:endParaRPr lang="en-US" dirty="0"/>
          </a:p>
        </p:txBody>
      </p:sp>
      <p:sp>
        <p:nvSpPr>
          <p:cNvPr id="3" name="Subtitle 2"/>
          <p:cNvSpPr>
            <a:spLocks noGrp="1"/>
          </p:cNvSpPr>
          <p:nvPr>
            <p:ph type="subTitle" idx="1"/>
          </p:nvPr>
        </p:nvSpPr>
        <p:spPr>
          <a:xfrm>
            <a:off x="766561" y="2971800"/>
            <a:ext cx="7010400" cy="1600200"/>
          </a:xfrm>
          <a:prstGeom prst="rect">
            <a:avLst/>
          </a:prstGeom>
        </p:spPr>
        <p:txBody>
          <a:bodyPr>
            <a:normAutofit/>
          </a:bodyPr>
          <a:lstStyle>
            <a:lvl1pPr marL="0" indent="0" algn="l">
              <a:buNone/>
              <a:defRPr kumimoji="0" lang="en-US" sz="2400" b="0" i="0" u="none" strike="noStrike" kern="1200" cap="none" spc="0" normalizeH="0" baseline="0" noProof="0" dirty="0" smtClean="0">
                <a:ln>
                  <a:noFill/>
                </a:ln>
                <a:solidFill>
                  <a:schemeClr val="tx1"/>
                </a:solidFill>
                <a:effectLst/>
                <a:uLnTx/>
                <a:uFillTx/>
                <a:latin typeface="Arial"/>
                <a:ea typeface="+mn-ea"/>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8" name="Slide Number Placeholder 7"/>
          <p:cNvSpPr>
            <a:spLocks noGrp="1"/>
          </p:cNvSpPr>
          <p:nvPr>
            <p:ph type="sldNum" sz="quarter" idx="10"/>
          </p:nvPr>
        </p:nvSpPr>
        <p:spPr/>
        <p:txBody>
          <a:bodyPr/>
          <a:lstStyle/>
          <a:p>
            <a:fld id="{03A3F0A8-2793-DF41-AEA7-6680B495E8C7}"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a:xfrm>
            <a:off x="6553200" y="6519152"/>
            <a:ext cx="2133600" cy="365125"/>
          </a:xfrm>
          <a:prstGeom prst="rect">
            <a:avLst/>
          </a:prstGeom>
        </p:spPr>
        <p:txBody>
          <a:bodyPr vert="horz" lIns="91440" tIns="45720" rIns="91440" bIns="45720" rtlCol="0" anchor="ctr"/>
          <a:lstStyle>
            <a:lvl1pPr algn="r">
              <a:defRPr sz="1200">
                <a:solidFill>
                  <a:srgbClr val="FFFFFF"/>
                </a:solidFill>
              </a:defRPr>
            </a:lvl1pPr>
          </a:lstStyle>
          <a:p>
            <a:fld id="{03A3F0A8-2793-DF41-AEA7-6680B495E8C7}"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854" r:id="rId1"/>
    <p:sldLayoutId id="2147483855" r:id="rId2"/>
    <p:sldLayoutId id="2147483856" r:id="rId3"/>
    <p:sldLayoutId id="2147483857" r:id="rId4"/>
    <p:sldLayoutId id="2147483859" r:id="rId5"/>
    <p:sldLayoutId id="2147483858" r:id="rId6"/>
    <p:sldLayoutId id="2147483860" r:id="rId7"/>
    <p:sldLayoutId id="2147483861" r:id="rId8"/>
    <p:sldLayoutId id="2147483862" r:id="rId9"/>
  </p:sldLayoutIdLst>
  <p:hf sldNum="0" hdr="0" ftr="0" dt="0"/>
  <p:txStyles>
    <p:titleStyle>
      <a:lvl1pPr algn="l" defTabSz="457200" rtl="0" eaLnBrk="1" fontAlgn="base" hangingPunct="1">
        <a:spcBef>
          <a:spcPct val="0"/>
        </a:spcBef>
        <a:spcAft>
          <a:spcPct val="0"/>
        </a:spcAft>
        <a:defRPr sz="3200" b="1" kern="1200">
          <a:solidFill>
            <a:schemeClr val="tx1"/>
          </a:solidFill>
          <a:latin typeface="Arial"/>
          <a:ea typeface="ＭＳ Ｐゴシック" pitchFamily="-112" charset="-128"/>
          <a:cs typeface="Arial"/>
        </a:defRPr>
      </a:lvl1pPr>
      <a:lvl2pPr algn="l" defTabSz="457200" rtl="0" eaLnBrk="1" fontAlgn="base" hangingPunct="1">
        <a:spcBef>
          <a:spcPct val="0"/>
        </a:spcBef>
        <a:spcAft>
          <a:spcPct val="0"/>
        </a:spcAft>
        <a:defRPr sz="3200" b="1">
          <a:solidFill>
            <a:schemeClr val="tx1"/>
          </a:solidFill>
          <a:latin typeface="Arial" pitchFamily="-112" charset="0"/>
          <a:ea typeface="ＭＳ Ｐゴシック" pitchFamily="-112" charset="-128"/>
        </a:defRPr>
      </a:lvl2pPr>
      <a:lvl3pPr algn="l" defTabSz="457200" rtl="0" eaLnBrk="1" fontAlgn="base" hangingPunct="1">
        <a:spcBef>
          <a:spcPct val="0"/>
        </a:spcBef>
        <a:spcAft>
          <a:spcPct val="0"/>
        </a:spcAft>
        <a:defRPr sz="3200" b="1">
          <a:solidFill>
            <a:schemeClr val="tx1"/>
          </a:solidFill>
          <a:latin typeface="Arial" pitchFamily="-112" charset="0"/>
          <a:ea typeface="ＭＳ Ｐゴシック" pitchFamily="-112" charset="-128"/>
        </a:defRPr>
      </a:lvl3pPr>
      <a:lvl4pPr algn="l" defTabSz="457200" rtl="0" eaLnBrk="1" fontAlgn="base" hangingPunct="1">
        <a:spcBef>
          <a:spcPct val="0"/>
        </a:spcBef>
        <a:spcAft>
          <a:spcPct val="0"/>
        </a:spcAft>
        <a:defRPr sz="3200" b="1">
          <a:solidFill>
            <a:schemeClr val="tx1"/>
          </a:solidFill>
          <a:latin typeface="Arial" pitchFamily="-112" charset="0"/>
          <a:ea typeface="ＭＳ Ｐゴシック" pitchFamily="-112" charset="-128"/>
        </a:defRPr>
      </a:lvl4pPr>
      <a:lvl5pPr algn="l" defTabSz="457200" rtl="0" eaLnBrk="1" fontAlgn="base" hangingPunct="1">
        <a:spcBef>
          <a:spcPct val="0"/>
        </a:spcBef>
        <a:spcAft>
          <a:spcPct val="0"/>
        </a:spcAft>
        <a:defRPr sz="3200" b="1">
          <a:solidFill>
            <a:schemeClr val="tx1"/>
          </a:solidFill>
          <a:latin typeface="Arial" pitchFamily="-112" charset="0"/>
          <a:ea typeface="ＭＳ Ｐゴシック" pitchFamily="-112" charset="-128"/>
        </a:defRPr>
      </a:lvl5pPr>
      <a:lvl6pPr marL="457200" algn="l" defTabSz="457200" rtl="0" eaLnBrk="1" fontAlgn="base" hangingPunct="1">
        <a:spcBef>
          <a:spcPct val="0"/>
        </a:spcBef>
        <a:spcAft>
          <a:spcPct val="0"/>
        </a:spcAft>
        <a:defRPr sz="3200" b="1">
          <a:solidFill>
            <a:schemeClr val="tx1"/>
          </a:solidFill>
          <a:latin typeface="Arial" pitchFamily="-112" charset="0"/>
          <a:ea typeface="ＭＳ Ｐゴシック" pitchFamily="-112" charset="-128"/>
        </a:defRPr>
      </a:lvl6pPr>
      <a:lvl7pPr marL="914400" algn="l" defTabSz="457200" rtl="0" eaLnBrk="1" fontAlgn="base" hangingPunct="1">
        <a:spcBef>
          <a:spcPct val="0"/>
        </a:spcBef>
        <a:spcAft>
          <a:spcPct val="0"/>
        </a:spcAft>
        <a:defRPr sz="3200" b="1">
          <a:solidFill>
            <a:schemeClr val="tx1"/>
          </a:solidFill>
          <a:latin typeface="Arial" pitchFamily="-112" charset="0"/>
          <a:ea typeface="ＭＳ Ｐゴシック" pitchFamily="-112" charset="-128"/>
        </a:defRPr>
      </a:lvl7pPr>
      <a:lvl8pPr marL="1371600" algn="l" defTabSz="457200" rtl="0" eaLnBrk="1" fontAlgn="base" hangingPunct="1">
        <a:spcBef>
          <a:spcPct val="0"/>
        </a:spcBef>
        <a:spcAft>
          <a:spcPct val="0"/>
        </a:spcAft>
        <a:defRPr sz="3200" b="1">
          <a:solidFill>
            <a:schemeClr val="tx1"/>
          </a:solidFill>
          <a:latin typeface="Arial" pitchFamily="-112" charset="0"/>
          <a:ea typeface="ＭＳ Ｐゴシック" pitchFamily="-112" charset="-128"/>
        </a:defRPr>
      </a:lvl8pPr>
      <a:lvl9pPr marL="1828800" algn="l" defTabSz="457200" rtl="0" eaLnBrk="1" fontAlgn="base" hangingPunct="1">
        <a:spcBef>
          <a:spcPct val="0"/>
        </a:spcBef>
        <a:spcAft>
          <a:spcPct val="0"/>
        </a:spcAft>
        <a:defRPr sz="3200" b="1">
          <a:solidFill>
            <a:schemeClr val="tx1"/>
          </a:solidFill>
          <a:latin typeface="Arial" pitchFamily="-112" charset="0"/>
          <a:ea typeface="ＭＳ Ｐゴシック" pitchFamily="-112" charset="-128"/>
        </a:defRPr>
      </a:lvl9pPr>
    </p:titleStyle>
    <p:bodyStyle>
      <a:lvl1pPr marL="342900" indent="-342900" algn="l" defTabSz="457200" rtl="0" eaLnBrk="1" fontAlgn="base" hangingPunct="1">
        <a:spcBef>
          <a:spcPct val="20000"/>
        </a:spcBef>
        <a:spcAft>
          <a:spcPct val="0"/>
        </a:spcAft>
        <a:buClr>
          <a:srgbClr val="0A52A1"/>
        </a:buClr>
        <a:buSzPct val="100000"/>
        <a:buBlip>
          <a:blip r:embed="rId11"/>
        </a:buBlip>
        <a:defRPr sz="2400" b="1" kern="1200">
          <a:solidFill>
            <a:srgbClr val="0A52A1"/>
          </a:solidFill>
          <a:latin typeface="Arial"/>
          <a:ea typeface="ＭＳ Ｐゴシック" pitchFamily="-112" charset="-128"/>
          <a:cs typeface="Arial"/>
        </a:defRPr>
      </a:lvl1pPr>
      <a:lvl2pPr marL="742950" indent="-285750" algn="l" defTabSz="457200" rtl="0" eaLnBrk="1" fontAlgn="base" hangingPunct="1">
        <a:spcBef>
          <a:spcPct val="20000"/>
        </a:spcBef>
        <a:spcAft>
          <a:spcPct val="0"/>
        </a:spcAft>
        <a:buFont typeface="Arial" pitchFamily="-64" charset="0"/>
        <a:buChar char="•"/>
        <a:defRPr sz="2000" kern="1200">
          <a:solidFill>
            <a:schemeClr val="tx1"/>
          </a:solidFill>
          <a:latin typeface="Arial"/>
          <a:ea typeface="ＭＳ Ｐゴシック" pitchFamily="-112" charset="-128"/>
          <a:cs typeface="Arial"/>
        </a:defRPr>
      </a:lvl2pPr>
      <a:lvl3pPr marL="1143000" indent="-228600" algn="l" defTabSz="457200" rtl="0" eaLnBrk="1" fontAlgn="base" hangingPunct="1">
        <a:spcBef>
          <a:spcPct val="20000"/>
        </a:spcBef>
        <a:spcAft>
          <a:spcPct val="0"/>
        </a:spcAft>
        <a:buFont typeface="Lucida Grande" pitchFamily="-64" charset="0"/>
        <a:buChar char="-"/>
        <a:defRPr sz="2000" kern="1200">
          <a:solidFill>
            <a:schemeClr val="tx1"/>
          </a:solidFill>
          <a:latin typeface="Arial"/>
          <a:ea typeface="ＭＳ Ｐゴシック" pitchFamily="-112" charset="-128"/>
          <a:cs typeface="Arial"/>
        </a:defRPr>
      </a:lvl3pPr>
      <a:lvl4pPr marL="1600200" indent="-228600" algn="l" defTabSz="457200" rtl="0" eaLnBrk="1" fontAlgn="base" hangingPunct="1">
        <a:spcBef>
          <a:spcPct val="20000"/>
        </a:spcBef>
        <a:spcAft>
          <a:spcPct val="0"/>
        </a:spcAft>
        <a:buFont typeface="Lucida Grande" pitchFamily="-64" charset="0"/>
        <a:buChar char="-"/>
        <a:defRPr sz="2000" kern="1200">
          <a:solidFill>
            <a:schemeClr val="tx1"/>
          </a:solidFill>
          <a:latin typeface="Arial"/>
          <a:ea typeface="ＭＳ Ｐゴシック" pitchFamily="-112" charset="-128"/>
          <a:cs typeface="Arial"/>
        </a:defRPr>
      </a:lvl4pPr>
      <a:lvl5pPr marL="2057400" indent="-228600" algn="l" defTabSz="457200" rtl="0" eaLnBrk="1" fontAlgn="base" hangingPunct="1">
        <a:spcBef>
          <a:spcPct val="20000"/>
        </a:spcBef>
        <a:spcAft>
          <a:spcPct val="0"/>
        </a:spcAft>
        <a:buFont typeface="Lucida Grande" pitchFamily="-64" charset="0"/>
        <a:buChar char="-"/>
        <a:defRPr sz="2000" kern="1200">
          <a:solidFill>
            <a:schemeClr val="tx1"/>
          </a:solidFill>
          <a:latin typeface="Arial"/>
          <a:ea typeface="ＭＳ Ｐゴシック" pitchFamily="-112" charset="-128"/>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hyperlink" Target="http://www.aicpa.org/InterestAreas/PersonalFinancialPlanning/Resources/PFPPracticeManagement/PFPPracticeGuides/DownloadableDocuments/CPA-guide-investment.pdf" TargetMode="External"/><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8" Type="http://schemas.openxmlformats.org/officeDocument/2006/relationships/image" Target="../media/image19.emf"/><Relationship Id="rId3" Type="http://schemas.openxmlformats.org/officeDocument/2006/relationships/image" Target="../media/image14.emf"/><Relationship Id="rId7" Type="http://schemas.openxmlformats.org/officeDocument/2006/relationships/image" Target="../media/image18.emf"/><Relationship Id="rId12"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9.xml"/><Relationship Id="rId6" Type="http://schemas.openxmlformats.org/officeDocument/2006/relationships/image" Target="../media/image17.emf"/><Relationship Id="rId11" Type="http://schemas.openxmlformats.org/officeDocument/2006/relationships/image" Target="../media/image22.png"/><Relationship Id="rId5" Type="http://schemas.openxmlformats.org/officeDocument/2006/relationships/image" Target="../media/image16.emf"/><Relationship Id="rId10" Type="http://schemas.openxmlformats.org/officeDocument/2006/relationships/image" Target="../media/image21.emf"/><Relationship Id="rId4" Type="http://schemas.openxmlformats.org/officeDocument/2006/relationships/image" Target="../media/image15.emf"/><Relationship Id="rId9" Type="http://schemas.openxmlformats.org/officeDocument/2006/relationships/image" Target="../media/image20.emf"/></Relationships>
</file>

<file path=ppt/slides/_rels/slide1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hyperlink" Target="http://www.cpa2biz.com/" TargetMode="External"/><Relationship Id="rId3" Type="http://schemas.openxmlformats.org/officeDocument/2006/relationships/hyperlink" Target="http://www.aicpa.org/" TargetMode="External"/><Relationship Id="rId7" Type="http://schemas.openxmlformats.org/officeDocument/2006/relationships/hyperlink" Target="http://www.cpa2biz.com/search/results.jsp?N=4294966538" TargetMode="External"/><Relationship Id="rId2" Type="http://schemas.openxmlformats.org/officeDocument/2006/relationships/hyperlink" Target="http://www.aicpa.org/INTERESTAREAS/PERSONALFINANCIALPLANNING" TargetMode="External"/><Relationship Id="rId1" Type="http://schemas.openxmlformats.org/officeDocument/2006/relationships/slideLayout" Target="../slideLayouts/slideLayout3.xml"/><Relationship Id="rId6" Type="http://schemas.openxmlformats.org/officeDocument/2006/relationships/hyperlink" Target="mailto:financialplanning@aicpa.org" TargetMode="External"/><Relationship Id="rId5" Type="http://schemas.openxmlformats.org/officeDocument/2006/relationships/hyperlink" Target="http://www.aicpa.org/pfp" TargetMode="External"/><Relationship Id="rId4" Type="http://schemas.openxmlformats.org/officeDocument/2006/relationships/hyperlink" Target="http://www.aicpa.org/sspfps"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bwMode="auto">
          <a:xfrm>
            <a:off x="508000" y="354013"/>
            <a:ext cx="8178800" cy="9001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prstTxWarp prst="textNoShape">
              <a:avLst/>
            </a:prstTxWarp>
          </a:bodyPr>
          <a:lstStyle/>
          <a:p>
            <a:r>
              <a:rPr lang="en-US" dirty="0" smtClean="0">
                <a:latin typeface="Arial" pitchFamily="34" charset="0"/>
                <a:ea typeface="ＭＳ Ｐゴシック" pitchFamily="34" charset="-128"/>
                <a:cs typeface="Arial" pitchFamily="34" charset="0"/>
              </a:rPr>
              <a:t>Scope of the Statement</a:t>
            </a:r>
          </a:p>
        </p:txBody>
      </p:sp>
      <p:sp>
        <p:nvSpPr>
          <p:cNvPr id="3" name="Text Placeholder 2"/>
          <p:cNvSpPr>
            <a:spLocks noGrp="1"/>
          </p:cNvSpPr>
          <p:nvPr>
            <p:ph idx="1"/>
          </p:nvPr>
        </p:nvSpPr>
        <p:spPr bwMode="auto">
          <a:xfrm>
            <a:off x="508000" y="1500188"/>
            <a:ext cx="8178800" cy="476726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dirty="0" smtClean="0">
                <a:latin typeface="Arial" pitchFamily="34" charset="0"/>
                <a:ea typeface="ＭＳ Ｐゴシック" pitchFamily="34" charset="-128"/>
                <a:cs typeface="Arial" pitchFamily="34" charset="0"/>
              </a:rPr>
              <a:t>The statement addresses the responsibilities of AICPA members (members) described in paragraph 4 of the statement. The statement applies when personal financial planning (PFP) services are provided, even if part of another engagement. (SSPFPS No. 1, par. 1)</a:t>
            </a:r>
          </a:p>
          <a:p>
            <a:r>
              <a:rPr lang="en-US" dirty="0" smtClean="0">
                <a:latin typeface="Arial" pitchFamily="34" charset="0"/>
                <a:ea typeface="ＭＳ Ｐゴシック" pitchFamily="34" charset="-128"/>
                <a:cs typeface="Arial" pitchFamily="34" charset="0"/>
              </a:rPr>
              <a:t>The </a:t>
            </a:r>
            <a:r>
              <a:rPr lang="en-US" dirty="0">
                <a:latin typeface="Arial" pitchFamily="34" charset="0"/>
                <a:ea typeface="ＭＳ Ｐゴシック" pitchFamily="34" charset="-128"/>
                <a:cs typeface="Arial" pitchFamily="34" charset="0"/>
              </a:rPr>
              <a:t>s</a:t>
            </a:r>
            <a:r>
              <a:rPr lang="en-US" dirty="0" smtClean="0">
                <a:latin typeface="Arial" pitchFamily="34" charset="0"/>
                <a:ea typeface="ＭＳ Ｐゴシック" pitchFamily="34" charset="-128"/>
                <a:cs typeface="Arial" pitchFamily="34" charset="0"/>
              </a:rPr>
              <a:t>tatement establishes the applicable standards for members with regard to PFP engagements. (SSPFPS No. 1, par. 2)</a:t>
            </a:r>
          </a:p>
        </p:txBody>
      </p:sp>
      <p:sp>
        <p:nvSpPr>
          <p:cNvPr id="2" name="Slide Number Placeholder 1"/>
          <p:cNvSpPr>
            <a:spLocks noGrp="1"/>
          </p:cNvSpPr>
          <p:nvPr>
            <p:ph type="sldNum" sz="quarter" idx="10"/>
          </p:nvPr>
        </p:nvSpPr>
        <p:spPr/>
        <p:txBody>
          <a:bodyPr/>
          <a:lstStyle/>
          <a:p>
            <a:fld id="{88A3E2CC-BA8F-834D-B8DA-579F14165F56}" type="slidenum">
              <a:rPr lang="en-US" smtClean="0"/>
              <a:pPr/>
              <a:t>10</a:t>
            </a:fld>
            <a:endParaRPr lang="en-US" dirty="0"/>
          </a:p>
        </p:txBody>
      </p:sp>
    </p:spTree>
    <p:extLst>
      <p:ext uri="{BB962C8B-B14F-4D97-AF65-F5344CB8AC3E}">
        <p14:creationId xmlns:p14="http://schemas.microsoft.com/office/powerpoint/2010/main" val="2597816014"/>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bwMode="auto">
          <a:xfrm>
            <a:off x="508000" y="354013"/>
            <a:ext cx="8178800" cy="9001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prstTxWarp prst="textNoShape">
              <a:avLst/>
            </a:prstTxWarp>
            <a:normAutofit/>
          </a:bodyPr>
          <a:lstStyle/>
          <a:p>
            <a:r>
              <a:rPr lang="en-US" dirty="0" smtClean="0">
                <a:latin typeface="Arial" pitchFamily="34" charset="0"/>
                <a:ea typeface="ＭＳ Ｐゴシック" pitchFamily="34" charset="-128"/>
                <a:cs typeface="Arial" pitchFamily="34" charset="0"/>
              </a:rPr>
              <a:t>PFP Services</a:t>
            </a:r>
          </a:p>
        </p:txBody>
      </p:sp>
      <p:sp>
        <p:nvSpPr>
          <p:cNvPr id="16387" name="Content Placeholder 2"/>
          <p:cNvSpPr>
            <a:spLocks noGrp="1"/>
          </p:cNvSpPr>
          <p:nvPr>
            <p:ph idx="1"/>
          </p:nvPr>
        </p:nvSpPr>
        <p:spPr bwMode="auto">
          <a:xfrm>
            <a:off x="508000" y="1269897"/>
            <a:ext cx="8178800" cy="476726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z="2000" dirty="0"/>
              <a:t>PFP is the process of </a:t>
            </a:r>
            <a:r>
              <a:rPr lang="en-US" sz="2000" dirty="0">
                <a:solidFill>
                  <a:schemeClr val="accent6"/>
                </a:solidFill>
              </a:rPr>
              <a:t>identifying personal financial goals and resources, designing financial strategies, and making </a:t>
            </a:r>
            <a:r>
              <a:rPr lang="en-US" sz="2000" i="1" dirty="0">
                <a:solidFill>
                  <a:schemeClr val="accent6"/>
                </a:solidFill>
              </a:rPr>
              <a:t>personalized recommendations </a:t>
            </a:r>
            <a:r>
              <a:rPr lang="en-US" sz="2000" dirty="0" smtClean="0"/>
              <a:t>(</a:t>
            </a:r>
            <a:r>
              <a:rPr lang="en-US" sz="2000" dirty="0"/>
              <a:t>whether written or oral) that, when implemented, assist the client in achieving these goals. This process may include implementation of recommendations or monitoring or updating the engagement. PFP services encompass one or more of the following </a:t>
            </a:r>
            <a:r>
              <a:rPr lang="en-US" sz="2000" dirty="0" smtClean="0"/>
              <a:t>activities (SSPFPS No. 1, par. 3):</a:t>
            </a:r>
            <a:endParaRPr lang="en-US" sz="2000" dirty="0"/>
          </a:p>
          <a:p>
            <a:pPr lvl="1"/>
            <a:r>
              <a:rPr lang="en-US" sz="1600" dirty="0"/>
              <a:t>Cash flow planning</a:t>
            </a:r>
          </a:p>
          <a:p>
            <a:pPr lvl="1"/>
            <a:r>
              <a:rPr lang="en-US" sz="1600" dirty="0"/>
              <a:t>Risk management and insurance planning</a:t>
            </a:r>
          </a:p>
          <a:p>
            <a:pPr lvl="1"/>
            <a:r>
              <a:rPr lang="en-US" sz="1600" dirty="0"/>
              <a:t>Retirement planning</a:t>
            </a:r>
          </a:p>
          <a:p>
            <a:pPr lvl="1"/>
            <a:r>
              <a:rPr lang="en-US" sz="1600" dirty="0"/>
              <a:t>Investment planning</a:t>
            </a:r>
          </a:p>
          <a:p>
            <a:pPr lvl="1"/>
            <a:r>
              <a:rPr lang="en-US" sz="1600" dirty="0"/>
              <a:t>Estate, gift, and wealth transfer planning</a:t>
            </a:r>
          </a:p>
          <a:p>
            <a:pPr lvl="1"/>
            <a:r>
              <a:rPr lang="en-US" sz="1600" dirty="0"/>
              <a:t>Elder planning</a:t>
            </a:r>
          </a:p>
          <a:p>
            <a:pPr lvl="1"/>
            <a:r>
              <a:rPr lang="en-US" sz="1600" dirty="0"/>
              <a:t>Charitable planning</a:t>
            </a:r>
          </a:p>
          <a:p>
            <a:pPr lvl="1"/>
            <a:r>
              <a:rPr lang="en-US" sz="1600" dirty="0"/>
              <a:t>Education planning</a:t>
            </a:r>
          </a:p>
          <a:p>
            <a:pPr lvl="1"/>
            <a:r>
              <a:rPr lang="en-US" sz="1600" dirty="0"/>
              <a:t>Tax planning</a:t>
            </a:r>
          </a:p>
        </p:txBody>
      </p:sp>
      <p:sp>
        <p:nvSpPr>
          <p:cNvPr id="16388" name="Slide Number Placeholder 3"/>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pitchFamily="34" charset="0"/>
                <a:ea typeface="ＭＳ Ｐゴシック" pitchFamily="34" charset="-128"/>
              </a:defRPr>
            </a:lvl1pPr>
            <a:lvl2pPr marL="742950" indent="-285750" eaLnBrk="0" hangingPunct="0">
              <a:defRPr>
                <a:solidFill>
                  <a:schemeClr val="tx1"/>
                </a:solidFill>
                <a:latin typeface="Arial" pitchFamily="34" charset="0"/>
                <a:ea typeface="ＭＳ Ｐゴシック" pitchFamily="34" charset="-128"/>
              </a:defRPr>
            </a:lvl2pPr>
            <a:lvl3pPr marL="1143000" indent="-228600" eaLnBrk="0" hangingPunct="0">
              <a:defRPr>
                <a:solidFill>
                  <a:schemeClr val="tx1"/>
                </a:solidFill>
                <a:latin typeface="Arial" pitchFamily="34" charset="0"/>
                <a:ea typeface="ＭＳ Ｐゴシック" pitchFamily="34" charset="-128"/>
              </a:defRPr>
            </a:lvl3pPr>
            <a:lvl4pPr marL="1600200" indent="-228600" eaLnBrk="0" hangingPunct="0">
              <a:defRPr>
                <a:solidFill>
                  <a:schemeClr val="tx1"/>
                </a:solidFill>
                <a:latin typeface="Arial" pitchFamily="34" charset="0"/>
                <a:ea typeface="ＭＳ Ｐゴシック" pitchFamily="34" charset="-128"/>
              </a:defRPr>
            </a:lvl4pPr>
            <a:lvl5pPr marL="2057400" indent="-228600" eaLnBrk="0" hangingPunct="0">
              <a:defRPr>
                <a:solidFill>
                  <a:schemeClr val="tx1"/>
                </a:solidFill>
                <a:latin typeface="Arial" pitchFamily="34" charset="0"/>
                <a:ea typeface="ＭＳ Ｐゴシック" pitchFamily="34" charset="-128"/>
              </a:defRPr>
            </a:lvl5pPr>
            <a:lvl6pPr marL="2514600" indent="-228600" defTabSz="4572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defTabSz="4572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defTabSz="4572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defTabSz="4572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eaLnBrk="1" hangingPunct="1"/>
            <a:fld id="{ED6A8BD8-9B50-4F39-8065-013F86BBC66D}" type="slidenum">
              <a:rPr lang="en-US" smtClean="0">
                <a:solidFill>
                  <a:srgbClr val="FFFFFF"/>
                </a:solidFill>
              </a:rPr>
              <a:pPr eaLnBrk="1" hangingPunct="1"/>
              <a:t>11</a:t>
            </a:fld>
            <a:endParaRPr lang="en-US" smtClean="0">
              <a:solidFill>
                <a:srgbClr val="FFFFFF"/>
              </a:solidFill>
            </a:endParaRPr>
          </a:p>
        </p:txBody>
      </p:sp>
    </p:spTree>
    <p:extLst>
      <p:ext uri="{BB962C8B-B14F-4D97-AF65-F5344CB8AC3E}">
        <p14:creationId xmlns:p14="http://schemas.microsoft.com/office/powerpoint/2010/main" val="163901889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marL="0" indent="0"/>
            <a:r>
              <a:rPr lang="en-US" dirty="0">
                <a:latin typeface="Arial" pitchFamily="-64" charset="0"/>
                <a:ea typeface="ＭＳ Ｐゴシック" pitchFamily="-64" charset="-128"/>
              </a:rPr>
              <a:t>When Does the </a:t>
            </a:r>
            <a:r>
              <a:rPr lang="en-US" dirty="0" smtClean="0">
                <a:latin typeface="Arial" pitchFamily="-64" charset="0"/>
                <a:ea typeface="ＭＳ Ｐゴシック" pitchFamily="-64" charset="-128"/>
              </a:rPr>
              <a:t>Statement Apply </a:t>
            </a:r>
            <a:r>
              <a:rPr lang="en-US" dirty="0">
                <a:latin typeface="Arial" pitchFamily="-64" charset="0"/>
                <a:ea typeface="ＭＳ Ｐゴシック" pitchFamily="-64" charset="-128"/>
              </a:rPr>
              <a:t>to a Member?</a:t>
            </a:r>
          </a:p>
        </p:txBody>
      </p:sp>
      <p:sp>
        <p:nvSpPr>
          <p:cNvPr id="3" name="Content Placeholder 2"/>
          <p:cNvSpPr>
            <a:spLocks noGrp="1"/>
          </p:cNvSpPr>
          <p:nvPr>
            <p:ph idx="1"/>
          </p:nvPr>
        </p:nvSpPr>
        <p:spPr/>
        <p:txBody>
          <a:bodyPr/>
          <a:lstStyle/>
          <a:p>
            <a:pPr lvl="0"/>
            <a:r>
              <a:rPr lang="en-US" sz="1600" dirty="0"/>
              <a:t>The statement applies when a member provides PFP services as defined in paragraph 12, and </a:t>
            </a:r>
            <a:r>
              <a:rPr lang="en-US" sz="1600" dirty="0" smtClean="0"/>
              <a:t>(SSPFPS No. 1, par. 4)</a:t>
            </a:r>
          </a:p>
          <a:p>
            <a:pPr lvl="1"/>
            <a:r>
              <a:rPr lang="en-US" sz="1600" dirty="0" smtClean="0"/>
              <a:t>represents to the public or clients that the member provides PFP services,</a:t>
            </a:r>
          </a:p>
          <a:p>
            <a:pPr lvl="1"/>
            <a:r>
              <a:rPr lang="en-US" sz="1600" dirty="0" smtClean="0"/>
              <a:t>engages </a:t>
            </a:r>
            <a:r>
              <a:rPr lang="en-US" sz="1600" dirty="0"/>
              <a:t>in activities that would require registration as an investment adviser under federal or state law</a:t>
            </a:r>
            <a:r>
              <a:rPr lang="en-US" sz="1600" baseline="30000" dirty="0">
                <a:hlinkClick r:id="" action="ppaction://hlinkfile"/>
              </a:rPr>
              <a:t>1</a:t>
            </a:r>
            <a:r>
              <a:rPr lang="en-US" sz="1600" dirty="0"/>
              <a:t>, or</a:t>
            </a:r>
          </a:p>
          <a:p>
            <a:pPr lvl="1"/>
            <a:r>
              <a:rPr lang="en-US" sz="1600" dirty="0"/>
              <a:t>sells a product as a result of an engagement</a:t>
            </a:r>
            <a:r>
              <a:rPr lang="en-US" sz="1600" dirty="0" smtClean="0"/>
              <a:t>.</a:t>
            </a:r>
            <a:endParaRPr lang="en-US" sz="1600" dirty="0"/>
          </a:p>
          <a:p>
            <a:pPr lvl="0"/>
            <a:r>
              <a:rPr lang="en-US" sz="1600" dirty="0"/>
              <a:t>The statement does not supersede other applicable AICPA professional standards, such as </a:t>
            </a:r>
            <a:r>
              <a:rPr lang="en-US" sz="1600" dirty="0" smtClean="0"/>
              <a:t>(SSPFPS No. 1, par. 5)</a:t>
            </a:r>
            <a:endParaRPr lang="en-US" sz="1600" dirty="0"/>
          </a:p>
          <a:p>
            <a:pPr lvl="1"/>
            <a:r>
              <a:rPr lang="en-US" sz="1600" dirty="0"/>
              <a:t>the Statement on Standards for Accounting and Review Services (SSARS) No. 6, </a:t>
            </a:r>
            <a:r>
              <a:rPr lang="en-US" sz="1600" i="1" dirty="0"/>
              <a:t>Reporting on Personal Financial Statements Included in Written Personal Financial Plans </a:t>
            </a:r>
            <a:r>
              <a:rPr lang="en-US" sz="1600" dirty="0"/>
              <a:t>(AICPA, </a:t>
            </a:r>
            <a:r>
              <a:rPr lang="en-US" sz="1600" i="1" dirty="0"/>
              <a:t>Professional Standards, </a:t>
            </a:r>
            <a:r>
              <a:rPr lang="en-US" sz="1600" dirty="0"/>
              <a:t>AR sec. 600) with regard to the compilation of personal financial statements;</a:t>
            </a:r>
          </a:p>
          <a:p>
            <a:pPr lvl="1"/>
            <a:r>
              <a:rPr lang="en-US" sz="1600" dirty="0"/>
              <a:t>the Statements on Standards for Tax Services (SSTSs) with regard to tax services; and</a:t>
            </a:r>
          </a:p>
          <a:p>
            <a:pPr lvl="1"/>
            <a:r>
              <a:rPr lang="en-US" sz="1600" dirty="0"/>
              <a:t>the Statement on Standards for Valuation Services (SSVS) No. 1, </a:t>
            </a:r>
            <a:r>
              <a:rPr lang="en-US" sz="1600" i="1" dirty="0"/>
              <a:t>Valuation of a Business, Business Ownership Interest, Security, or Intangible Asset</a:t>
            </a:r>
            <a:r>
              <a:rPr lang="en-US" sz="1600" dirty="0"/>
              <a:t> (AICPA, </a:t>
            </a:r>
            <a:r>
              <a:rPr lang="en-US" sz="1600" i="1" dirty="0"/>
              <a:t>Professional Standards</a:t>
            </a:r>
            <a:r>
              <a:rPr lang="en-US" sz="1600" dirty="0"/>
              <a:t>, VS sec. 100) with regard to valuation </a:t>
            </a:r>
            <a:r>
              <a:rPr lang="en-US" sz="1600" dirty="0" smtClean="0"/>
              <a:t>services.</a:t>
            </a:r>
          </a:p>
          <a:p>
            <a:pPr marL="0" indent="0">
              <a:buNone/>
            </a:pPr>
            <a:endParaRPr lang="en-US" sz="1600" baseline="30000" dirty="0" smtClean="0">
              <a:hlinkClick r:id="" action="ppaction://hlinkfile"/>
            </a:endParaRPr>
          </a:p>
          <a:p>
            <a:pPr marL="0" indent="0">
              <a:buNone/>
            </a:pPr>
            <a:r>
              <a:rPr lang="en-US" sz="1600" baseline="30000" dirty="0" smtClean="0">
                <a:hlinkClick r:id="" action="ppaction://hlinkfile"/>
              </a:rPr>
              <a:t>1</a:t>
            </a:r>
            <a:r>
              <a:rPr lang="en-US" sz="1600" dirty="0" smtClean="0"/>
              <a:t> </a:t>
            </a:r>
            <a:r>
              <a:rPr lang="en-US" sz="1200" dirty="0" smtClean="0"/>
              <a:t>Reference </a:t>
            </a:r>
            <a:r>
              <a:rPr lang="en-US" sz="1200" i="1" u="sng" dirty="0" smtClean="0">
                <a:hlinkClick r:id="rId3"/>
              </a:rPr>
              <a:t>The CPA’s Guide to Investment Advisory Business Models</a:t>
            </a:r>
            <a:r>
              <a:rPr lang="en-US" sz="1200" i="1" dirty="0" smtClean="0"/>
              <a:t> </a:t>
            </a:r>
            <a:r>
              <a:rPr lang="en-US" sz="1200" dirty="0" smtClean="0"/>
              <a:t>published by AICPA</a:t>
            </a:r>
            <a:r>
              <a:rPr lang="en-US" sz="1200" i="1" dirty="0" smtClean="0"/>
              <a:t>.</a:t>
            </a:r>
            <a:endParaRPr lang="en-US" sz="1200" dirty="0" smtClean="0"/>
          </a:p>
          <a:p>
            <a:pPr marL="0" indent="0">
              <a:buNone/>
            </a:pPr>
            <a:endParaRPr lang="en-US" sz="1600" dirty="0"/>
          </a:p>
        </p:txBody>
      </p:sp>
      <p:sp>
        <p:nvSpPr>
          <p:cNvPr id="4" name="Slide Number Placeholder 3"/>
          <p:cNvSpPr>
            <a:spLocks noGrp="1"/>
          </p:cNvSpPr>
          <p:nvPr>
            <p:ph type="sldNum" sz="quarter" idx="10"/>
          </p:nvPr>
        </p:nvSpPr>
        <p:spPr/>
        <p:txBody>
          <a:bodyPr/>
          <a:lstStyle/>
          <a:p>
            <a:fld id="{88A3E2CC-BA8F-834D-B8DA-579F14165F56}" type="slidenum">
              <a:rPr lang="en-US" smtClean="0"/>
              <a:pPr/>
              <a:t>12</a:t>
            </a:fld>
            <a:endParaRPr lang="en-US" dirty="0"/>
          </a:p>
        </p:txBody>
      </p:sp>
    </p:spTree>
    <p:extLst>
      <p:ext uri="{BB962C8B-B14F-4D97-AF65-F5344CB8AC3E}">
        <p14:creationId xmlns:p14="http://schemas.microsoft.com/office/powerpoint/2010/main" val="13793274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344394" y="1432112"/>
            <a:ext cx="2209800" cy="4292600"/>
          </a:xfrm>
          <a:prstGeom prst="rect">
            <a:avLst/>
          </a:prstGeom>
        </p:spPr>
      </p:pic>
      <p:pic>
        <p:nvPicPr>
          <p:cNvPr id="8" name="Picture 7"/>
          <p:cNvPicPr>
            <a:picLocks noChangeAspect="1"/>
          </p:cNvPicPr>
          <p:nvPr/>
        </p:nvPicPr>
        <p:blipFill>
          <a:blip r:embed="rId4"/>
          <a:stretch>
            <a:fillRect/>
          </a:stretch>
        </p:blipFill>
        <p:spPr>
          <a:xfrm>
            <a:off x="2460802" y="4877537"/>
            <a:ext cx="698500" cy="762000"/>
          </a:xfrm>
          <a:prstGeom prst="rect">
            <a:avLst/>
          </a:prstGeom>
        </p:spPr>
      </p:pic>
      <p:pic>
        <p:nvPicPr>
          <p:cNvPr id="9" name="Picture 8"/>
          <p:cNvPicPr>
            <a:picLocks noChangeAspect="1"/>
          </p:cNvPicPr>
          <p:nvPr/>
        </p:nvPicPr>
        <p:blipFill>
          <a:blip r:embed="rId5"/>
          <a:stretch>
            <a:fillRect/>
          </a:stretch>
        </p:blipFill>
        <p:spPr>
          <a:xfrm>
            <a:off x="3040517" y="1432107"/>
            <a:ext cx="3035300" cy="977900"/>
          </a:xfrm>
          <a:prstGeom prst="rect">
            <a:avLst/>
          </a:prstGeom>
        </p:spPr>
      </p:pic>
      <p:pic>
        <p:nvPicPr>
          <p:cNvPr id="11" name="Picture 10"/>
          <p:cNvPicPr>
            <a:picLocks noChangeAspect="1"/>
          </p:cNvPicPr>
          <p:nvPr/>
        </p:nvPicPr>
        <p:blipFill>
          <a:blip r:embed="rId5"/>
          <a:stretch>
            <a:fillRect/>
          </a:stretch>
        </p:blipFill>
        <p:spPr>
          <a:xfrm>
            <a:off x="3040517" y="2547464"/>
            <a:ext cx="3035300" cy="977900"/>
          </a:xfrm>
          <a:prstGeom prst="rect">
            <a:avLst/>
          </a:prstGeom>
        </p:spPr>
      </p:pic>
      <p:pic>
        <p:nvPicPr>
          <p:cNvPr id="12" name="Picture 11"/>
          <p:cNvPicPr>
            <a:picLocks noChangeAspect="1"/>
          </p:cNvPicPr>
          <p:nvPr/>
        </p:nvPicPr>
        <p:blipFill>
          <a:blip r:embed="rId5"/>
          <a:stretch>
            <a:fillRect/>
          </a:stretch>
        </p:blipFill>
        <p:spPr>
          <a:xfrm>
            <a:off x="3040517" y="3644148"/>
            <a:ext cx="3035300" cy="977900"/>
          </a:xfrm>
          <a:prstGeom prst="rect">
            <a:avLst/>
          </a:prstGeom>
        </p:spPr>
      </p:pic>
      <p:pic>
        <p:nvPicPr>
          <p:cNvPr id="10" name="Picture 9"/>
          <p:cNvPicPr>
            <a:picLocks noChangeAspect="1"/>
          </p:cNvPicPr>
          <p:nvPr/>
        </p:nvPicPr>
        <p:blipFill>
          <a:blip r:embed="rId6"/>
          <a:stretch>
            <a:fillRect/>
          </a:stretch>
        </p:blipFill>
        <p:spPr>
          <a:xfrm>
            <a:off x="3040517" y="4746812"/>
            <a:ext cx="3035300" cy="977900"/>
          </a:xfrm>
          <a:prstGeom prst="rect">
            <a:avLst/>
          </a:prstGeom>
        </p:spPr>
      </p:pic>
      <p:pic>
        <p:nvPicPr>
          <p:cNvPr id="13" name="Picture 12"/>
          <p:cNvPicPr>
            <a:picLocks noChangeAspect="1"/>
          </p:cNvPicPr>
          <p:nvPr/>
        </p:nvPicPr>
        <p:blipFill>
          <a:blip r:embed="rId7"/>
          <a:stretch>
            <a:fillRect/>
          </a:stretch>
        </p:blipFill>
        <p:spPr>
          <a:xfrm>
            <a:off x="4149908" y="2185387"/>
            <a:ext cx="876300" cy="609600"/>
          </a:xfrm>
          <a:prstGeom prst="rect">
            <a:avLst/>
          </a:prstGeom>
        </p:spPr>
      </p:pic>
      <p:pic>
        <p:nvPicPr>
          <p:cNvPr id="15" name="Picture 14"/>
          <p:cNvPicPr>
            <a:picLocks noChangeAspect="1"/>
          </p:cNvPicPr>
          <p:nvPr/>
        </p:nvPicPr>
        <p:blipFill>
          <a:blip r:embed="rId7"/>
          <a:stretch>
            <a:fillRect/>
          </a:stretch>
        </p:blipFill>
        <p:spPr>
          <a:xfrm>
            <a:off x="4149908" y="3310465"/>
            <a:ext cx="876300" cy="609600"/>
          </a:xfrm>
          <a:prstGeom prst="rect">
            <a:avLst/>
          </a:prstGeom>
        </p:spPr>
      </p:pic>
      <p:pic>
        <p:nvPicPr>
          <p:cNvPr id="16" name="Picture 15"/>
          <p:cNvPicPr>
            <a:picLocks noChangeAspect="1"/>
          </p:cNvPicPr>
          <p:nvPr/>
        </p:nvPicPr>
        <p:blipFill>
          <a:blip r:embed="rId7"/>
          <a:stretch>
            <a:fillRect/>
          </a:stretch>
        </p:blipFill>
        <p:spPr>
          <a:xfrm>
            <a:off x="4149908" y="4377265"/>
            <a:ext cx="876300" cy="609600"/>
          </a:xfrm>
          <a:prstGeom prst="rect">
            <a:avLst/>
          </a:prstGeom>
        </p:spPr>
      </p:pic>
      <p:pic>
        <p:nvPicPr>
          <p:cNvPr id="17" name="Picture 16"/>
          <p:cNvPicPr>
            <a:picLocks noChangeAspect="1"/>
          </p:cNvPicPr>
          <p:nvPr/>
        </p:nvPicPr>
        <p:blipFill>
          <a:blip r:embed="rId8"/>
          <a:stretch>
            <a:fillRect/>
          </a:stretch>
        </p:blipFill>
        <p:spPr>
          <a:xfrm>
            <a:off x="2460802" y="1568818"/>
            <a:ext cx="698500" cy="762000"/>
          </a:xfrm>
          <a:prstGeom prst="rect">
            <a:avLst/>
          </a:prstGeom>
        </p:spPr>
      </p:pic>
      <p:pic>
        <p:nvPicPr>
          <p:cNvPr id="14" name="Picture 13"/>
          <p:cNvPicPr>
            <a:picLocks noChangeAspect="1"/>
          </p:cNvPicPr>
          <p:nvPr/>
        </p:nvPicPr>
        <p:blipFill>
          <a:blip r:embed="rId9"/>
          <a:stretch>
            <a:fillRect/>
          </a:stretch>
        </p:blipFill>
        <p:spPr>
          <a:xfrm>
            <a:off x="5979456" y="1568818"/>
            <a:ext cx="698500" cy="2959100"/>
          </a:xfrm>
          <a:prstGeom prst="rect">
            <a:avLst/>
          </a:prstGeom>
        </p:spPr>
      </p:pic>
      <p:pic>
        <p:nvPicPr>
          <p:cNvPr id="18" name="Picture 17"/>
          <p:cNvPicPr>
            <a:picLocks noChangeAspect="1"/>
          </p:cNvPicPr>
          <p:nvPr/>
        </p:nvPicPr>
        <p:blipFill>
          <a:blip r:embed="rId10"/>
          <a:stretch>
            <a:fillRect/>
          </a:stretch>
        </p:blipFill>
        <p:spPr>
          <a:xfrm>
            <a:off x="6580833" y="1432112"/>
            <a:ext cx="2209800" cy="3162300"/>
          </a:xfrm>
          <a:prstGeom prst="rect">
            <a:avLst/>
          </a:prstGeom>
        </p:spPr>
      </p:pic>
      <p:sp>
        <p:nvSpPr>
          <p:cNvPr id="25" name="TextBox 24"/>
          <p:cNvSpPr txBox="1"/>
          <p:nvPr/>
        </p:nvSpPr>
        <p:spPr>
          <a:xfrm>
            <a:off x="687291" y="2514600"/>
            <a:ext cx="1800413" cy="3323987"/>
          </a:xfrm>
          <a:prstGeom prst="rect">
            <a:avLst/>
          </a:prstGeom>
          <a:noFill/>
        </p:spPr>
        <p:txBody>
          <a:bodyPr wrap="square" rtlCol="0">
            <a:spAutoFit/>
          </a:bodyPr>
          <a:lstStyle/>
          <a:p>
            <a:r>
              <a:rPr lang="en-US" sz="1000" dirty="0" smtClean="0">
                <a:solidFill>
                  <a:schemeClr val="bg1"/>
                </a:solidFill>
              </a:rPr>
              <a:t>Cash flow planning</a:t>
            </a:r>
          </a:p>
          <a:p>
            <a:endParaRPr lang="en-US" sz="1000" dirty="0">
              <a:solidFill>
                <a:schemeClr val="bg1"/>
              </a:solidFill>
            </a:endParaRPr>
          </a:p>
          <a:p>
            <a:r>
              <a:rPr lang="en-US" sz="1000" dirty="0" smtClean="0">
                <a:solidFill>
                  <a:schemeClr val="bg1"/>
                </a:solidFill>
              </a:rPr>
              <a:t>Risk management and </a:t>
            </a:r>
            <a:br>
              <a:rPr lang="en-US" sz="1000" dirty="0" smtClean="0">
                <a:solidFill>
                  <a:schemeClr val="bg1"/>
                </a:solidFill>
              </a:rPr>
            </a:br>
            <a:r>
              <a:rPr lang="en-US" sz="1000" dirty="0" smtClean="0">
                <a:solidFill>
                  <a:schemeClr val="bg1"/>
                </a:solidFill>
              </a:rPr>
              <a:t>insurance planning</a:t>
            </a:r>
          </a:p>
          <a:p>
            <a:endParaRPr lang="en-US" sz="1000" dirty="0">
              <a:solidFill>
                <a:schemeClr val="bg1"/>
              </a:solidFill>
            </a:endParaRPr>
          </a:p>
          <a:p>
            <a:r>
              <a:rPr lang="en-US" sz="1000" dirty="0" smtClean="0">
                <a:solidFill>
                  <a:schemeClr val="bg1"/>
                </a:solidFill>
              </a:rPr>
              <a:t>Retirement planning</a:t>
            </a:r>
          </a:p>
          <a:p>
            <a:endParaRPr lang="en-US" sz="1000" dirty="0">
              <a:solidFill>
                <a:schemeClr val="bg1"/>
              </a:solidFill>
            </a:endParaRPr>
          </a:p>
          <a:p>
            <a:r>
              <a:rPr lang="en-US" sz="1000" dirty="0" smtClean="0">
                <a:solidFill>
                  <a:schemeClr val="bg1"/>
                </a:solidFill>
              </a:rPr>
              <a:t>Investment planning</a:t>
            </a:r>
          </a:p>
          <a:p>
            <a:endParaRPr lang="en-US" sz="1000" dirty="0">
              <a:solidFill>
                <a:schemeClr val="bg1"/>
              </a:solidFill>
            </a:endParaRPr>
          </a:p>
          <a:p>
            <a:r>
              <a:rPr lang="en-US" sz="1000" dirty="0" smtClean="0">
                <a:solidFill>
                  <a:schemeClr val="bg1"/>
                </a:solidFill>
              </a:rPr>
              <a:t>Estate, gift, and wealth </a:t>
            </a:r>
            <a:br>
              <a:rPr lang="en-US" sz="1000" dirty="0" smtClean="0">
                <a:solidFill>
                  <a:schemeClr val="bg1"/>
                </a:solidFill>
              </a:rPr>
            </a:br>
            <a:r>
              <a:rPr lang="en-US" sz="1000" dirty="0" smtClean="0">
                <a:solidFill>
                  <a:schemeClr val="bg1"/>
                </a:solidFill>
              </a:rPr>
              <a:t>transfer planning</a:t>
            </a:r>
          </a:p>
          <a:p>
            <a:endParaRPr lang="en-US" sz="1000" dirty="0">
              <a:solidFill>
                <a:schemeClr val="bg1"/>
              </a:solidFill>
            </a:endParaRPr>
          </a:p>
          <a:p>
            <a:r>
              <a:rPr lang="en-US" sz="1000" dirty="0" smtClean="0">
                <a:solidFill>
                  <a:schemeClr val="bg1"/>
                </a:solidFill>
              </a:rPr>
              <a:t>Elder planning</a:t>
            </a:r>
          </a:p>
          <a:p>
            <a:endParaRPr lang="en-US" sz="1000" dirty="0">
              <a:solidFill>
                <a:schemeClr val="bg1"/>
              </a:solidFill>
            </a:endParaRPr>
          </a:p>
          <a:p>
            <a:r>
              <a:rPr lang="en-US" sz="1000" dirty="0" smtClean="0">
                <a:solidFill>
                  <a:schemeClr val="bg1"/>
                </a:solidFill>
              </a:rPr>
              <a:t>Charitable planning</a:t>
            </a:r>
          </a:p>
          <a:p>
            <a:endParaRPr lang="en-US" sz="1000" dirty="0">
              <a:solidFill>
                <a:schemeClr val="bg1"/>
              </a:solidFill>
            </a:endParaRPr>
          </a:p>
          <a:p>
            <a:r>
              <a:rPr lang="en-US" sz="1000" dirty="0" smtClean="0">
                <a:solidFill>
                  <a:schemeClr val="bg1"/>
                </a:solidFill>
              </a:rPr>
              <a:t>Education planning</a:t>
            </a:r>
          </a:p>
          <a:p>
            <a:endParaRPr lang="en-US" sz="1000" dirty="0">
              <a:solidFill>
                <a:schemeClr val="bg1"/>
              </a:solidFill>
            </a:endParaRPr>
          </a:p>
          <a:p>
            <a:r>
              <a:rPr lang="en-US" sz="1000" dirty="0" smtClean="0">
                <a:solidFill>
                  <a:schemeClr val="bg1"/>
                </a:solidFill>
              </a:rPr>
              <a:t>Tax planning</a:t>
            </a:r>
          </a:p>
          <a:p>
            <a:endParaRPr lang="en-US" sz="1000" dirty="0">
              <a:solidFill>
                <a:schemeClr val="bg1"/>
              </a:solidFill>
            </a:endParaRPr>
          </a:p>
          <a:p>
            <a:endParaRPr lang="en-US" sz="1000" dirty="0">
              <a:solidFill>
                <a:schemeClr val="bg1"/>
              </a:solidFill>
            </a:endParaRPr>
          </a:p>
        </p:txBody>
      </p:sp>
      <p:sp>
        <p:nvSpPr>
          <p:cNvPr id="8195" name="Subtitle 4"/>
          <p:cNvSpPr>
            <a:spLocks noGrp="1"/>
          </p:cNvSpPr>
          <p:nvPr>
            <p:ph type="subTitle" idx="1"/>
          </p:nvPr>
        </p:nvSpPr>
        <p:spPr>
          <a:xfrm>
            <a:off x="402905" y="530414"/>
            <a:ext cx="8172823" cy="747058"/>
          </a:xfrm>
        </p:spPr>
        <p:txBody>
          <a:bodyPr vert="horz" wrap="square" lIns="91440" tIns="45720" rIns="91440" bIns="45720" numCol="1" anchor="t" anchorCtr="0" compatLnSpc="1">
            <a:prstTxWarp prst="textNoShape">
              <a:avLst/>
            </a:prstTxWarp>
            <a:normAutofit fontScale="92500" lnSpcReduction="10000"/>
          </a:bodyPr>
          <a:lstStyle/>
          <a:p>
            <a:r>
              <a:rPr lang="en-US" b="1" dirty="0" smtClean="0">
                <a:latin typeface="Arial" pitchFamily="-64" charset="0"/>
                <a:ea typeface="ＭＳ Ｐゴシック" pitchFamily="-64" charset="-128"/>
              </a:rPr>
              <a:t>When Does the AICPA </a:t>
            </a:r>
            <a:r>
              <a:rPr lang="en-US" b="1" i="1" dirty="0" smtClean="0">
                <a:latin typeface="Arial" pitchFamily="-64" charset="0"/>
                <a:ea typeface="ＭＳ Ｐゴシック" pitchFamily="-64" charset="-128"/>
              </a:rPr>
              <a:t>Statement on Standards in Personal Financial Planning Services No. 1 </a:t>
            </a:r>
            <a:r>
              <a:rPr lang="en-US" b="1" dirty="0" smtClean="0">
                <a:latin typeface="Arial" pitchFamily="-64" charset="0"/>
                <a:ea typeface="ＭＳ Ｐゴシック" pitchFamily="-64" charset="-128"/>
              </a:rPr>
              <a:t>Apply to a Member?</a:t>
            </a:r>
            <a:endParaRPr b="1" dirty="0">
              <a:latin typeface="Arial" pitchFamily="-64" charset="0"/>
              <a:ea typeface="ＭＳ Ｐゴシック" pitchFamily="-64" charset="-128"/>
            </a:endParaRPr>
          </a:p>
        </p:txBody>
      </p:sp>
      <p:pic>
        <p:nvPicPr>
          <p:cNvPr id="21" name="Picture 20" descr="Arrowhead_OrangeBullet.png"/>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650561" y="2595036"/>
            <a:ext cx="80417" cy="93212"/>
          </a:xfrm>
          <a:prstGeom prst="rect">
            <a:avLst/>
          </a:prstGeom>
        </p:spPr>
      </p:pic>
      <p:sp>
        <p:nvSpPr>
          <p:cNvPr id="23" name="TextBox 22"/>
          <p:cNvSpPr txBox="1"/>
          <p:nvPr/>
        </p:nvSpPr>
        <p:spPr>
          <a:xfrm>
            <a:off x="560291" y="1695818"/>
            <a:ext cx="1800413" cy="707886"/>
          </a:xfrm>
          <a:prstGeom prst="rect">
            <a:avLst/>
          </a:prstGeom>
          <a:noFill/>
        </p:spPr>
        <p:txBody>
          <a:bodyPr wrap="square" rtlCol="0">
            <a:spAutoFit/>
          </a:bodyPr>
          <a:lstStyle/>
          <a:p>
            <a:r>
              <a:rPr lang="en-US" sz="1000" b="1" dirty="0" smtClean="0">
                <a:solidFill>
                  <a:schemeClr val="bg1"/>
                </a:solidFill>
              </a:rPr>
              <a:t>Do you make personalized recommendations in one or more of the following activities?</a:t>
            </a:r>
            <a:endParaRPr lang="en-US" sz="1000" b="1" dirty="0">
              <a:solidFill>
                <a:schemeClr val="bg1"/>
              </a:solidFill>
            </a:endParaRPr>
          </a:p>
        </p:txBody>
      </p:sp>
      <p:pic>
        <p:nvPicPr>
          <p:cNvPr id="34" name="Picture 33" descr="Arrowhead_OrangeBullet.png"/>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650561" y="2899833"/>
            <a:ext cx="80417" cy="93212"/>
          </a:xfrm>
          <a:prstGeom prst="rect">
            <a:avLst/>
          </a:prstGeom>
        </p:spPr>
      </p:pic>
      <p:pic>
        <p:nvPicPr>
          <p:cNvPr id="35" name="Picture 34" descr="Arrowhead_OrangeBullet.png"/>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650561" y="3361266"/>
            <a:ext cx="80417" cy="93212"/>
          </a:xfrm>
          <a:prstGeom prst="rect">
            <a:avLst/>
          </a:prstGeom>
        </p:spPr>
      </p:pic>
      <p:pic>
        <p:nvPicPr>
          <p:cNvPr id="36" name="Picture 35" descr="Arrowhead_OrangeBullet.png"/>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650561" y="3674532"/>
            <a:ext cx="80417" cy="93212"/>
          </a:xfrm>
          <a:prstGeom prst="rect">
            <a:avLst/>
          </a:prstGeom>
        </p:spPr>
      </p:pic>
      <p:pic>
        <p:nvPicPr>
          <p:cNvPr id="37" name="Picture 36" descr="Arrowhead_OrangeBullet.png"/>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650561" y="3970866"/>
            <a:ext cx="80417" cy="93212"/>
          </a:xfrm>
          <a:prstGeom prst="rect">
            <a:avLst/>
          </a:prstGeom>
        </p:spPr>
      </p:pic>
      <p:pic>
        <p:nvPicPr>
          <p:cNvPr id="38" name="Picture 37" descr="Arrowhead_OrangeBullet.png"/>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650561" y="4428066"/>
            <a:ext cx="80417" cy="93212"/>
          </a:xfrm>
          <a:prstGeom prst="rect">
            <a:avLst/>
          </a:prstGeom>
        </p:spPr>
      </p:pic>
      <p:pic>
        <p:nvPicPr>
          <p:cNvPr id="39" name="Picture 38" descr="Arrowhead_OrangeBullet.png"/>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650561" y="4728633"/>
            <a:ext cx="80417" cy="93212"/>
          </a:xfrm>
          <a:prstGeom prst="rect">
            <a:avLst/>
          </a:prstGeom>
        </p:spPr>
      </p:pic>
      <p:pic>
        <p:nvPicPr>
          <p:cNvPr id="40" name="Picture 39" descr="Arrowhead_OrangeBullet.png"/>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650561" y="5033433"/>
            <a:ext cx="80417" cy="93212"/>
          </a:xfrm>
          <a:prstGeom prst="rect">
            <a:avLst/>
          </a:prstGeom>
        </p:spPr>
      </p:pic>
      <p:pic>
        <p:nvPicPr>
          <p:cNvPr id="41" name="Picture 40" descr="Arrowhead_OrangeBullet.png"/>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650561" y="5338233"/>
            <a:ext cx="80417" cy="93212"/>
          </a:xfrm>
          <a:prstGeom prst="rect">
            <a:avLst/>
          </a:prstGeom>
        </p:spPr>
      </p:pic>
      <p:sp>
        <p:nvSpPr>
          <p:cNvPr id="42" name="TextBox 41"/>
          <p:cNvSpPr txBox="1"/>
          <p:nvPr/>
        </p:nvSpPr>
        <p:spPr>
          <a:xfrm>
            <a:off x="2552700" y="1847850"/>
            <a:ext cx="476250" cy="246221"/>
          </a:xfrm>
          <a:prstGeom prst="rect">
            <a:avLst/>
          </a:prstGeom>
          <a:noFill/>
        </p:spPr>
        <p:txBody>
          <a:bodyPr wrap="square" rtlCol="0">
            <a:spAutoFit/>
          </a:bodyPr>
          <a:lstStyle/>
          <a:p>
            <a:r>
              <a:rPr lang="en-US" sz="1000" b="1" dirty="0" smtClean="0">
                <a:solidFill>
                  <a:schemeClr val="bg1"/>
                </a:solidFill>
              </a:rPr>
              <a:t>YES</a:t>
            </a:r>
            <a:endParaRPr lang="en-US" sz="1000" b="1" dirty="0">
              <a:solidFill>
                <a:schemeClr val="bg1"/>
              </a:solidFill>
            </a:endParaRPr>
          </a:p>
        </p:txBody>
      </p:sp>
      <p:sp>
        <p:nvSpPr>
          <p:cNvPr id="43" name="TextBox 42"/>
          <p:cNvSpPr txBox="1"/>
          <p:nvPr/>
        </p:nvSpPr>
        <p:spPr>
          <a:xfrm>
            <a:off x="2565400" y="5156200"/>
            <a:ext cx="476250" cy="246221"/>
          </a:xfrm>
          <a:prstGeom prst="rect">
            <a:avLst/>
          </a:prstGeom>
          <a:noFill/>
        </p:spPr>
        <p:txBody>
          <a:bodyPr wrap="square" rtlCol="0">
            <a:spAutoFit/>
          </a:bodyPr>
          <a:lstStyle/>
          <a:p>
            <a:r>
              <a:rPr lang="en-US" sz="1000" b="1" dirty="0" smtClean="0">
                <a:solidFill>
                  <a:schemeClr val="bg1"/>
                </a:solidFill>
              </a:rPr>
              <a:t>NO</a:t>
            </a:r>
            <a:endParaRPr lang="en-US" sz="1000" b="1" dirty="0">
              <a:solidFill>
                <a:schemeClr val="bg1"/>
              </a:solidFill>
            </a:endParaRPr>
          </a:p>
        </p:txBody>
      </p:sp>
      <p:sp>
        <p:nvSpPr>
          <p:cNvPr id="44" name="TextBox 43"/>
          <p:cNvSpPr txBox="1"/>
          <p:nvPr/>
        </p:nvSpPr>
        <p:spPr>
          <a:xfrm>
            <a:off x="6064250" y="1847850"/>
            <a:ext cx="476250" cy="246221"/>
          </a:xfrm>
          <a:prstGeom prst="rect">
            <a:avLst/>
          </a:prstGeom>
          <a:noFill/>
        </p:spPr>
        <p:txBody>
          <a:bodyPr wrap="square" rtlCol="0">
            <a:spAutoFit/>
          </a:bodyPr>
          <a:lstStyle/>
          <a:p>
            <a:r>
              <a:rPr lang="en-US" sz="1000" b="1" dirty="0" smtClean="0">
                <a:solidFill>
                  <a:schemeClr val="bg1"/>
                </a:solidFill>
              </a:rPr>
              <a:t>YES</a:t>
            </a:r>
            <a:endParaRPr lang="en-US" sz="1000" b="1" dirty="0">
              <a:solidFill>
                <a:schemeClr val="bg1"/>
              </a:solidFill>
            </a:endParaRPr>
          </a:p>
        </p:txBody>
      </p:sp>
      <p:sp>
        <p:nvSpPr>
          <p:cNvPr id="59" name="TextBox 58"/>
          <p:cNvSpPr txBox="1"/>
          <p:nvPr/>
        </p:nvSpPr>
        <p:spPr>
          <a:xfrm>
            <a:off x="6064250" y="2940050"/>
            <a:ext cx="476250" cy="246221"/>
          </a:xfrm>
          <a:prstGeom prst="rect">
            <a:avLst/>
          </a:prstGeom>
          <a:noFill/>
        </p:spPr>
        <p:txBody>
          <a:bodyPr wrap="square" rtlCol="0">
            <a:spAutoFit/>
          </a:bodyPr>
          <a:lstStyle/>
          <a:p>
            <a:r>
              <a:rPr lang="en-US" sz="1000" b="1" dirty="0" smtClean="0">
                <a:solidFill>
                  <a:schemeClr val="bg1"/>
                </a:solidFill>
              </a:rPr>
              <a:t>YES</a:t>
            </a:r>
            <a:endParaRPr lang="en-US" sz="1000" b="1" dirty="0">
              <a:solidFill>
                <a:schemeClr val="bg1"/>
              </a:solidFill>
            </a:endParaRPr>
          </a:p>
        </p:txBody>
      </p:sp>
      <p:sp>
        <p:nvSpPr>
          <p:cNvPr id="60" name="TextBox 59"/>
          <p:cNvSpPr txBox="1"/>
          <p:nvPr/>
        </p:nvSpPr>
        <p:spPr>
          <a:xfrm>
            <a:off x="6064250" y="4038600"/>
            <a:ext cx="476250" cy="246221"/>
          </a:xfrm>
          <a:prstGeom prst="rect">
            <a:avLst/>
          </a:prstGeom>
          <a:noFill/>
        </p:spPr>
        <p:txBody>
          <a:bodyPr wrap="square" rtlCol="0">
            <a:spAutoFit/>
          </a:bodyPr>
          <a:lstStyle/>
          <a:p>
            <a:r>
              <a:rPr lang="en-US" sz="1000" b="1" dirty="0" smtClean="0">
                <a:solidFill>
                  <a:schemeClr val="bg1"/>
                </a:solidFill>
              </a:rPr>
              <a:t>YES</a:t>
            </a:r>
            <a:endParaRPr lang="en-US" sz="1000" b="1" dirty="0">
              <a:solidFill>
                <a:schemeClr val="bg1"/>
              </a:solidFill>
            </a:endParaRPr>
          </a:p>
        </p:txBody>
      </p:sp>
      <p:sp>
        <p:nvSpPr>
          <p:cNvPr id="61" name="TextBox 60"/>
          <p:cNvSpPr txBox="1"/>
          <p:nvPr/>
        </p:nvSpPr>
        <p:spPr>
          <a:xfrm>
            <a:off x="4400550" y="2326215"/>
            <a:ext cx="381000" cy="246221"/>
          </a:xfrm>
          <a:prstGeom prst="rect">
            <a:avLst/>
          </a:prstGeom>
          <a:noFill/>
        </p:spPr>
        <p:txBody>
          <a:bodyPr wrap="square" rtlCol="0">
            <a:spAutoFit/>
          </a:bodyPr>
          <a:lstStyle/>
          <a:p>
            <a:r>
              <a:rPr lang="en-US" sz="1000" b="1" dirty="0" smtClean="0">
                <a:solidFill>
                  <a:schemeClr val="bg1"/>
                </a:solidFill>
              </a:rPr>
              <a:t>NO</a:t>
            </a:r>
            <a:endParaRPr lang="en-US" sz="1000" b="1" dirty="0">
              <a:solidFill>
                <a:schemeClr val="bg1"/>
              </a:solidFill>
            </a:endParaRPr>
          </a:p>
        </p:txBody>
      </p:sp>
      <p:sp>
        <p:nvSpPr>
          <p:cNvPr id="62" name="TextBox 61"/>
          <p:cNvSpPr txBox="1"/>
          <p:nvPr/>
        </p:nvSpPr>
        <p:spPr>
          <a:xfrm>
            <a:off x="4400550" y="3462865"/>
            <a:ext cx="381000" cy="246221"/>
          </a:xfrm>
          <a:prstGeom prst="rect">
            <a:avLst/>
          </a:prstGeom>
          <a:noFill/>
        </p:spPr>
        <p:txBody>
          <a:bodyPr wrap="square" rtlCol="0">
            <a:spAutoFit/>
          </a:bodyPr>
          <a:lstStyle/>
          <a:p>
            <a:r>
              <a:rPr lang="en-US" sz="1000" b="1" dirty="0" smtClean="0">
                <a:solidFill>
                  <a:schemeClr val="bg1"/>
                </a:solidFill>
              </a:rPr>
              <a:t>NO</a:t>
            </a:r>
            <a:endParaRPr lang="en-US" sz="1000" b="1" dirty="0">
              <a:solidFill>
                <a:schemeClr val="bg1"/>
              </a:solidFill>
            </a:endParaRPr>
          </a:p>
        </p:txBody>
      </p:sp>
      <p:sp>
        <p:nvSpPr>
          <p:cNvPr id="63" name="TextBox 62"/>
          <p:cNvSpPr txBox="1"/>
          <p:nvPr/>
        </p:nvSpPr>
        <p:spPr>
          <a:xfrm>
            <a:off x="4400550" y="4529665"/>
            <a:ext cx="381000" cy="246221"/>
          </a:xfrm>
          <a:prstGeom prst="rect">
            <a:avLst/>
          </a:prstGeom>
          <a:noFill/>
        </p:spPr>
        <p:txBody>
          <a:bodyPr wrap="square" rtlCol="0">
            <a:spAutoFit/>
          </a:bodyPr>
          <a:lstStyle/>
          <a:p>
            <a:r>
              <a:rPr lang="en-US" sz="1000" b="1" dirty="0" smtClean="0">
                <a:solidFill>
                  <a:schemeClr val="bg1"/>
                </a:solidFill>
              </a:rPr>
              <a:t>NO</a:t>
            </a:r>
            <a:endParaRPr lang="en-US" sz="1000" b="1" dirty="0">
              <a:solidFill>
                <a:schemeClr val="bg1"/>
              </a:solidFill>
            </a:endParaRPr>
          </a:p>
        </p:txBody>
      </p:sp>
      <p:sp>
        <p:nvSpPr>
          <p:cNvPr id="64" name="TextBox 63"/>
          <p:cNvSpPr txBox="1"/>
          <p:nvPr/>
        </p:nvSpPr>
        <p:spPr>
          <a:xfrm>
            <a:off x="3360641" y="1719930"/>
            <a:ext cx="2468659" cy="400110"/>
          </a:xfrm>
          <a:prstGeom prst="rect">
            <a:avLst/>
          </a:prstGeom>
          <a:noFill/>
        </p:spPr>
        <p:txBody>
          <a:bodyPr wrap="square" rtlCol="0">
            <a:spAutoFit/>
          </a:bodyPr>
          <a:lstStyle/>
          <a:p>
            <a:r>
              <a:rPr lang="en-US" sz="1000" dirty="0" smtClean="0">
                <a:solidFill>
                  <a:schemeClr val="bg1"/>
                </a:solidFill>
              </a:rPr>
              <a:t>Do you represent to the public or clients that you provide PFP services?</a:t>
            </a:r>
            <a:endParaRPr lang="en-US" sz="1000" dirty="0">
              <a:solidFill>
                <a:schemeClr val="bg1"/>
              </a:solidFill>
            </a:endParaRPr>
          </a:p>
        </p:txBody>
      </p:sp>
      <p:sp>
        <p:nvSpPr>
          <p:cNvPr id="79" name="TextBox 78"/>
          <p:cNvSpPr txBox="1"/>
          <p:nvPr/>
        </p:nvSpPr>
        <p:spPr>
          <a:xfrm>
            <a:off x="3360641" y="2802466"/>
            <a:ext cx="2468659" cy="553998"/>
          </a:xfrm>
          <a:prstGeom prst="rect">
            <a:avLst/>
          </a:prstGeom>
          <a:noFill/>
        </p:spPr>
        <p:txBody>
          <a:bodyPr wrap="square" rtlCol="0">
            <a:spAutoFit/>
          </a:bodyPr>
          <a:lstStyle/>
          <a:p>
            <a:r>
              <a:rPr lang="en-US" sz="1000" dirty="0" smtClean="0">
                <a:solidFill>
                  <a:schemeClr val="bg1"/>
                </a:solidFill>
              </a:rPr>
              <a:t>Do you engage in activities that would require registration as an investment adviser under federal or state law?</a:t>
            </a:r>
            <a:endParaRPr lang="en-US" sz="1000" dirty="0">
              <a:solidFill>
                <a:schemeClr val="bg1"/>
              </a:solidFill>
            </a:endParaRPr>
          </a:p>
        </p:txBody>
      </p:sp>
      <p:sp>
        <p:nvSpPr>
          <p:cNvPr id="80" name="TextBox 79"/>
          <p:cNvSpPr txBox="1"/>
          <p:nvPr/>
        </p:nvSpPr>
        <p:spPr>
          <a:xfrm>
            <a:off x="3360641" y="3945466"/>
            <a:ext cx="2468659" cy="400110"/>
          </a:xfrm>
          <a:prstGeom prst="rect">
            <a:avLst/>
          </a:prstGeom>
          <a:noFill/>
        </p:spPr>
        <p:txBody>
          <a:bodyPr wrap="square" rtlCol="0">
            <a:spAutoFit/>
          </a:bodyPr>
          <a:lstStyle/>
          <a:p>
            <a:r>
              <a:rPr lang="en-US" sz="1000" dirty="0" smtClean="0">
                <a:solidFill>
                  <a:schemeClr val="bg1"/>
                </a:solidFill>
              </a:rPr>
              <a:t>Do you sell a product as a result of the PFP engagement?</a:t>
            </a:r>
            <a:endParaRPr lang="en-US" sz="1000" dirty="0">
              <a:solidFill>
                <a:schemeClr val="bg1"/>
              </a:solidFill>
            </a:endParaRPr>
          </a:p>
        </p:txBody>
      </p:sp>
      <p:sp>
        <p:nvSpPr>
          <p:cNvPr id="81" name="TextBox 80"/>
          <p:cNvSpPr txBox="1"/>
          <p:nvPr/>
        </p:nvSpPr>
        <p:spPr>
          <a:xfrm>
            <a:off x="3360641" y="4877537"/>
            <a:ext cx="2468659" cy="861774"/>
          </a:xfrm>
          <a:prstGeom prst="rect">
            <a:avLst/>
          </a:prstGeom>
          <a:noFill/>
        </p:spPr>
        <p:txBody>
          <a:bodyPr wrap="square" rtlCol="0">
            <a:spAutoFit/>
          </a:bodyPr>
          <a:lstStyle/>
          <a:p>
            <a:r>
              <a:rPr lang="en-US" sz="1000" dirty="0" smtClean="0">
                <a:solidFill>
                  <a:schemeClr val="bg1"/>
                </a:solidFill>
              </a:rPr>
              <a:t>The AICPA </a:t>
            </a:r>
            <a:r>
              <a:rPr lang="en-US" sz="1000" i="1" dirty="0" smtClean="0">
                <a:solidFill>
                  <a:schemeClr val="bg1"/>
                </a:solidFill>
              </a:rPr>
              <a:t>Statement on Standards in Personal Financial Planning Services No. 1 </a:t>
            </a:r>
            <a:r>
              <a:rPr lang="en-US" sz="1000" dirty="0" smtClean="0">
                <a:solidFill>
                  <a:schemeClr val="bg1"/>
                </a:solidFill>
              </a:rPr>
              <a:t>does not apply. However, the AICPA Code of Professional Conduct applies.</a:t>
            </a:r>
            <a:endParaRPr lang="en-US" sz="1000" dirty="0">
              <a:solidFill>
                <a:schemeClr val="bg1"/>
              </a:solidFill>
            </a:endParaRPr>
          </a:p>
        </p:txBody>
      </p:sp>
      <p:sp>
        <p:nvSpPr>
          <p:cNvPr id="96" name="TextBox 95"/>
          <p:cNvSpPr txBox="1"/>
          <p:nvPr/>
        </p:nvSpPr>
        <p:spPr>
          <a:xfrm>
            <a:off x="6858001" y="2698750"/>
            <a:ext cx="1670050" cy="707886"/>
          </a:xfrm>
          <a:prstGeom prst="rect">
            <a:avLst/>
          </a:prstGeom>
          <a:noFill/>
        </p:spPr>
        <p:txBody>
          <a:bodyPr wrap="square" rtlCol="0">
            <a:spAutoFit/>
          </a:bodyPr>
          <a:lstStyle/>
          <a:p>
            <a:r>
              <a:rPr lang="en-US" sz="1000" dirty="0" smtClean="0">
                <a:solidFill>
                  <a:schemeClr val="bg1"/>
                </a:solidFill>
              </a:rPr>
              <a:t>The AICPA </a:t>
            </a:r>
            <a:r>
              <a:rPr lang="en-US" sz="1000" i="1" dirty="0" smtClean="0">
                <a:solidFill>
                  <a:schemeClr val="bg1"/>
                </a:solidFill>
              </a:rPr>
              <a:t>Statement on Standards in Personal Financial Planning Services No. 1</a:t>
            </a:r>
            <a:r>
              <a:rPr lang="en-US" sz="1000" dirty="0" smtClean="0">
                <a:solidFill>
                  <a:schemeClr val="bg1"/>
                </a:solidFill>
              </a:rPr>
              <a:t> applies.</a:t>
            </a:r>
            <a:endParaRPr lang="en-US" sz="1000" dirty="0">
              <a:solidFill>
                <a:schemeClr val="bg1"/>
              </a:solidFill>
            </a:endParaRPr>
          </a:p>
        </p:txBody>
      </p:sp>
      <p:sp>
        <p:nvSpPr>
          <p:cNvPr id="48" name="Rectangle 6"/>
          <p:cNvSpPr txBox="1">
            <a:spLocks noChangeArrowheads="1"/>
          </p:cNvSpPr>
          <p:nvPr/>
        </p:nvSpPr>
        <p:spPr>
          <a:xfrm>
            <a:off x="0" y="6567488"/>
            <a:ext cx="9144000" cy="290512"/>
          </a:xfrm>
          <a:prstGeom prst="rect">
            <a:avLst/>
          </a:prstGeom>
          <a:solidFill>
            <a:srgbClr val="301A59"/>
          </a:solidFill>
          <a:ln/>
        </p:spPr>
        <p:txBody>
          <a:bodyPr/>
          <a:lstStyle>
            <a:lvl1pPr marL="1187450"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cs typeface="ＭＳ Ｐゴシック" charset="0"/>
              </a:defRPr>
            </a:lvl2pPr>
            <a:lvl3pPr marL="1143000" indent="-228600" eaLnBrk="0" hangingPunct="0">
              <a:defRPr sz="2400">
                <a:solidFill>
                  <a:schemeClr val="tx1"/>
                </a:solidFill>
                <a:latin typeface="Arial" charset="0"/>
                <a:ea typeface="ＭＳ Ｐゴシック" charset="0"/>
                <a:cs typeface="ＭＳ Ｐゴシック" charset="0"/>
              </a:defRPr>
            </a:lvl3pPr>
            <a:lvl4pPr marL="1600200" indent="-228600" eaLnBrk="0" hangingPunct="0">
              <a:defRPr sz="2400">
                <a:solidFill>
                  <a:schemeClr val="tx1"/>
                </a:solidFill>
                <a:latin typeface="Arial" charset="0"/>
                <a:ea typeface="ＭＳ Ｐゴシック" charset="0"/>
                <a:cs typeface="ＭＳ Ｐゴシック" charset="0"/>
              </a:defRPr>
            </a:lvl4pPr>
            <a:lvl5pPr marL="2057400" indent="-228600" eaLnBrk="0" hangingPunct="0">
              <a:defRPr sz="2400">
                <a:solidFill>
                  <a:schemeClr val="tx1"/>
                </a:solidFill>
                <a:latin typeface="Arial" charset="0"/>
                <a:ea typeface="ＭＳ Ｐゴシック" charset="0"/>
                <a:cs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9pPr>
          </a:lstStyle>
          <a:p>
            <a:pPr eaLnBrk="1" hangingPunct="1">
              <a:defRPr/>
            </a:pPr>
            <a:r>
              <a:rPr lang="en-US" sz="1100" dirty="0" smtClean="0">
                <a:solidFill>
                  <a:schemeClr val="bg1"/>
                </a:solidFill>
              </a:rPr>
              <a:t>American Institute of CPAs</a:t>
            </a:r>
            <a:r>
              <a:rPr lang="en-US" sz="800" baseline="60000" dirty="0" smtClean="0">
                <a:solidFill>
                  <a:schemeClr val="bg1"/>
                </a:solidFill>
              </a:rPr>
              <a:t>®</a:t>
            </a:r>
          </a:p>
        </p:txBody>
      </p:sp>
      <p:pic>
        <p:nvPicPr>
          <p:cNvPr id="49" name="Picture 48" descr="AICPA Web_wht.png"/>
          <p:cNvPicPr>
            <a:picLocks noChangeAspect="1"/>
          </p:cNvPicPr>
          <p:nvPr/>
        </p:nvPicPr>
        <p:blipFill>
          <a:blip r:embed="rId12" cstate="email">
            <a:extLst>
              <a:ext uri="{28A0092B-C50C-407E-A947-70E740481C1C}">
                <a14:useLocalDpi xmlns:a14="http://schemas.microsoft.com/office/drawing/2010/main"/>
              </a:ext>
            </a:extLst>
          </a:blip>
          <a:srcRect/>
          <a:stretch>
            <a:fillRect/>
          </a:stretch>
        </p:blipFill>
        <p:spPr bwMode="auto">
          <a:xfrm>
            <a:off x="549275" y="6604000"/>
            <a:ext cx="660400"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 name="Rectangle 6"/>
          <p:cNvSpPr txBox="1">
            <a:spLocks noChangeArrowheads="1"/>
          </p:cNvSpPr>
          <p:nvPr/>
        </p:nvSpPr>
        <p:spPr>
          <a:xfrm>
            <a:off x="5324965" y="6567488"/>
            <a:ext cx="3181295" cy="290512"/>
          </a:xfrm>
          <a:prstGeom prst="rect">
            <a:avLst/>
          </a:prstGeom>
          <a:ln/>
        </p:spPr>
        <p:txBody>
          <a:bodyPr/>
          <a:lstStyle>
            <a:lvl1pPr>
              <a:defRPr sz="1100"/>
            </a:lvl1pPr>
          </a:lstStyle>
          <a:p>
            <a:pPr algn="r">
              <a:defRPr/>
            </a:pPr>
            <a:r>
              <a:rPr lang="en-US" dirty="0" smtClean="0">
                <a:solidFill>
                  <a:srgbClr val="FFFFFF"/>
                </a:solidFill>
                <a:ea typeface="ＭＳ Ｐゴシック" charset="0"/>
                <a:cs typeface="ＭＳ Ｐゴシック" charset="0"/>
              </a:rPr>
              <a:t>Personal</a:t>
            </a:r>
            <a:r>
              <a:rPr lang="en-US" baseline="0" dirty="0" smtClean="0">
                <a:solidFill>
                  <a:srgbClr val="FFFFFF"/>
                </a:solidFill>
                <a:ea typeface="ＭＳ Ｐゴシック" charset="0"/>
                <a:cs typeface="ＭＳ Ｐゴシック" charset="0"/>
              </a:rPr>
              <a:t> </a:t>
            </a:r>
            <a:r>
              <a:rPr lang="en-US" dirty="0" smtClean="0">
                <a:solidFill>
                  <a:srgbClr val="FFFFFF"/>
                </a:solidFill>
                <a:ea typeface="ＭＳ Ｐゴシック" charset="0"/>
                <a:cs typeface="ＭＳ Ｐゴシック" charset="0"/>
              </a:rPr>
              <a:t>Financial Planning</a:t>
            </a:r>
            <a:r>
              <a:rPr lang="en-US" baseline="0" dirty="0" smtClean="0">
                <a:solidFill>
                  <a:srgbClr val="FFFFFF"/>
                </a:solidFill>
                <a:ea typeface="ＭＳ Ｐゴシック" charset="0"/>
                <a:cs typeface="ＭＳ Ｐゴシック" charset="0"/>
              </a:rPr>
              <a:t> Section</a:t>
            </a:r>
            <a:endParaRPr lang="en-US" sz="800" baseline="30000" dirty="0">
              <a:solidFill>
                <a:srgbClr val="FFFFFF"/>
              </a:solidFill>
              <a:ea typeface="ＭＳ Ｐゴシック" pitchFamily="-112" charset="-128"/>
              <a:cs typeface="ＭＳ Ｐゴシック" pitchFamily="-112" charset="-128"/>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sz="4400" dirty="0" smtClean="0"/>
              <a:t>Let’s discuss some examples…</a:t>
            </a:r>
            <a:endParaRPr lang="en-US" sz="4400" dirty="0"/>
          </a:p>
        </p:txBody>
      </p:sp>
      <p:sp>
        <p:nvSpPr>
          <p:cNvPr id="2" name="Slide Number Placeholder 1"/>
          <p:cNvSpPr>
            <a:spLocks noGrp="1"/>
          </p:cNvSpPr>
          <p:nvPr>
            <p:ph type="sldNum" sz="quarter" idx="10"/>
          </p:nvPr>
        </p:nvSpPr>
        <p:spPr/>
        <p:txBody>
          <a:bodyPr/>
          <a:lstStyle/>
          <a:p>
            <a:fld id="{88A3E2CC-BA8F-834D-B8DA-579F14165F56}" type="slidenum">
              <a:rPr lang="en-US" smtClean="0"/>
              <a:pPr/>
              <a:t>14</a:t>
            </a:fld>
            <a:endParaRPr lang="en-US" dirty="0"/>
          </a:p>
        </p:txBody>
      </p:sp>
      <p:pic>
        <p:nvPicPr>
          <p:cNvPr id="2050" name="Picture 2" descr="C:\Users\sabradley\AppData\Local\Microsoft\Windows\Temporary Internet Files\Content.IE5\NR6IDG7A\iStock_000018354138Small.jp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2208810" y="2294462"/>
            <a:ext cx="4684630" cy="31175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077581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0000"/>
                </a:solidFill>
              </a:rPr>
              <a:t>For the Presenter</a:t>
            </a:r>
            <a:endParaRPr lang="en-US" dirty="0">
              <a:solidFill>
                <a:srgbClr val="FF0000"/>
              </a:solidFill>
            </a:endParaRPr>
          </a:p>
        </p:txBody>
      </p:sp>
      <p:sp>
        <p:nvSpPr>
          <p:cNvPr id="3" name="Content Placeholder 2"/>
          <p:cNvSpPr>
            <a:spLocks noGrp="1"/>
          </p:cNvSpPr>
          <p:nvPr>
            <p:ph idx="1"/>
          </p:nvPr>
        </p:nvSpPr>
        <p:spPr/>
        <p:txBody>
          <a:bodyPr/>
          <a:lstStyle/>
          <a:p>
            <a:r>
              <a:rPr lang="en-US" sz="2000" dirty="0" smtClean="0">
                <a:solidFill>
                  <a:srgbClr val="FF0000"/>
                </a:solidFill>
                <a:latin typeface="Arial" pitchFamily="34" charset="0"/>
                <a:ea typeface="ＭＳ Ｐゴシック" pitchFamily="34" charset="-128"/>
                <a:cs typeface="Arial" pitchFamily="34" charset="0"/>
              </a:rPr>
              <a:t>Note </a:t>
            </a:r>
            <a:r>
              <a:rPr lang="en-US" sz="2000" dirty="0">
                <a:solidFill>
                  <a:srgbClr val="FF0000"/>
                </a:solidFill>
                <a:latin typeface="Arial" pitchFamily="34" charset="0"/>
                <a:ea typeface="ＭＳ Ｐゴシック" pitchFamily="34" charset="-128"/>
                <a:cs typeface="Arial" pitchFamily="34" charset="0"/>
              </a:rPr>
              <a:t>where the downloaded s</a:t>
            </a:r>
            <a:r>
              <a:rPr lang="en-US" sz="2000" dirty="0" smtClean="0">
                <a:solidFill>
                  <a:srgbClr val="FF0000"/>
                </a:solidFill>
                <a:latin typeface="Arial" pitchFamily="34" charset="0"/>
                <a:ea typeface="ＭＳ Ｐゴシック" pitchFamily="34" charset="-128"/>
                <a:cs typeface="Arial" pitchFamily="34" charset="0"/>
              </a:rPr>
              <a:t>tatement is housed in </a:t>
            </a:r>
            <a:r>
              <a:rPr lang="en-US" sz="2000" dirty="0">
                <a:solidFill>
                  <a:srgbClr val="FF0000"/>
                </a:solidFill>
                <a:latin typeface="Arial" pitchFamily="34" charset="0"/>
                <a:ea typeface="ＭＳ Ｐゴシック" pitchFamily="34" charset="-128"/>
                <a:cs typeface="Arial" pitchFamily="34" charset="0"/>
              </a:rPr>
              <a:t>your </a:t>
            </a:r>
            <a:r>
              <a:rPr lang="en-US" sz="2000" dirty="0" smtClean="0">
                <a:solidFill>
                  <a:srgbClr val="FF0000"/>
                </a:solidFill>
                <a:latin typeface="Arial" pitchFamily="34" charset="0"/>
                <a:ea typeface="ＭＳ Ｐゴシック" pitchFamily="34" charset="-128"/>
                <a:cs typeface="Arial" pitchFamily="34" charset="0"/>
              </a:rPr>
              <a:t>practice (for example, the firm’s </a:t>
            </a:r>
            <a:r>
              <a:rPr lang="en-US" sz="2000" dirty="0">
                <a:solidFill>
                  <a:srgbClr val="FF0000"/>
                </a:solidFill>
                <a:latin typeface="Arial" pitchFamily="34" charset="0"/>
                <a:ea typeface="ＭＳ Ｐゴシック" pitchFamily="34" charset="-128"/>
                <a:cs typeface="Arial" pitchFamily="34" charset="0"/>
              </a:rPr>
              <a:t>i</a:t>
            </a:r>
            <a:r>
              <a:rPr lang="en-US" sz="2000" dirty="0" smtClean="0">
                <a:solidFill>
                  <a:srgbClr val="FF0000"/>
                </a:solidFill>
                <a:latin typeface="Arial" pitchFamily="34" charset="0"/>
                <a:ea typeface="ＭＳ Ｐゴシック" pitchFamily="34" charset="-128"/>
                <a:cs typeface="Arial" pitchFamily="34" charset="0"/>
              </a:rPr>
              <a:t>ntranet).</a:t>
            </a:r>
            <a:endParaRPr lang="en-US" sz="2000" dirty="0">
              <a:solidFill>
                <a:srgbClr val="FF0000"/>
              </a:solidFill>
              <a:latin typeface="Arial" pitchFamily="34" charset="0"/>
              <a:ea typeface="ＭＳ Ｐゴシック" pitchFamily="34" charset="-128"/>
              <a:cs typeface="Arial" pitchFamily="34" charset="0"/>
            </a:endParaRPr>
          </a:p>
          <a:p>
            <a:r>
              <a:rPr lang="en-US" sz="2000" dirty="0">
                <a:solidFill>
                  <a:srgbClr val="FF0000"/>
                </a:solidFill>
                <a:latin typeface="Arial" pitchFamily="34" charset="0"/>
                <a:ea typeface="ＭＳ Ｐゴシック" pitchFamily="34" charset="-128"/>
                <a:cs typeface="Arial" pitchFamily="34" charset="0"/>
              </a:rPr>
              <a:t>Note where the downloaded </a:t>
            </a:r>
            <a:r>
              <a:rPr lang="en-US" sz="2000" dirty="0" smtClean="0">
                <a:solidFill>
                  <a:srgbClr val="FF0000"/>
                </a:solidFill>
                <a:latin typeface="Arial" pitchFamily="34" charset="0"/>
                <a:ea typeface="ＭＳ Ｐゴシック" pitchFamily="34" charset="-128"/>
                <a:cs typeface="Arial" pitchFamily="34" charset="0"/>
              </a:rPr>
              <a:t>Compliance Toolkit materials </a:t>
            </a:r>
            <a:r>
              <a:rPr lang="en-US" sz="2000" dirty="0">
                <a:solidFill>
                  <a:srgbClr val="FF0000"/>
                </a:solidFill>
                <a:latin typeface="Arial" pitchFamily="34" charset="0"/>
                <a:ea typeface="ＭＳ Ｐゴシック" pitchFamily="34" charset="-128"/>
                <a:cs typeface="Arial" pitchFamily="34" charset="0"/>
              </a:rPr>
              <a:t>are </a:t>
            </a:r>
            <a:r>
              <a:rPr lang="en-US" sz="2000" dirty="0" smtClean="0">
                <a:solidFill>
                  <a:srgbClr val="FF0000"/>
                </a:solidFill>
                <a:latin typeface="Arial" pitchFamily="34" charset="0"/>
                <a:ea typeface="ＭＳ Ｐゴシック" pitchFamily="34" charset="-128"/>
                <a:cs typeface="Arial" pitchFamily="34" charset="0"/>
              </a:rPr>
              <a:t>located, as well.</a:t>
            </a:r>
          </a:p>
          <a:p>
            <a:r>
              <a:rPr lang="en-US" sz="2000" dirty="0" smtClean="0">
                <a:solidFill>
                  <a:srgbClr val="FF0000"/>
                </a:solidFill>
                <a:latin typeface="Arial" pitchFamily="34" charset="0"/>
                <a:ea typeface="ＭＳ Ｐゴシック" pitchFamily="34" charset="-128"/>
                <a:cs typeface="Arial" pitchFamily="34" charset="0"/>
              </a:rPr>
              <a:t>Note that the Toolkit includes Sample Client Engagement Letters and Checklists.</a:t>
            </a:r>
          </a:p>
          <a:p>
            <a:r>
              <a:rPr lang="en-US" sz="2000" dirty="0" smtClean="0">
                <a:solidFill>
                  <a:srgbClr val="FF0000"/>
                </a:solidFill>
              </a:rPr>
              <a:t>Use </a:t>
            </a:r>
            <a:r>
              <a:rPr lang="en-US" sz="2000" dirty="0">
                <a:solidFill>
                  <a:srgbClr val="FF0000"/>
                </a:solidFill>
              </a:rPr>
              <a:t>this point </a:t>
            </a:r>
            <a:r>
              <a:rPr lang="en-US" sz="2000" dirty="0" smtClean="0">
                <a:solidFill>
                  <a:srgbClr val="FF0000"/>
                </a:solidFill>
              </a:rPr>
              <a:t>to </a:t>
            </a:r>
            <a:r>
              <a:rPr lang="en-US" sz="2000" dirty="0">
                <a:solidFill>
                  <a:srgbClr val="FF0000"/>
                </a:solidFill>
              </a:rPr>
              <a:t>discuss why </a:t>
            </a:r>
            <a:r>
              <a:rPr lang="en-US" sz="2000" dirty="0" smtClean="0">
                <a:solidFill>
                  <a:srgbClr val="FF0000"/>
                </a:solidFill>
              </a:rPr>
              <a:t>it is </a:t>
            </a:r>
            <a:r>
              <a:rPr lang="en-US" sz="2000" dirty="0">
                <a:solidFill>
                  <a:srgbClr val="FF0000"/>
                </a:solidFill>
              </a:rPr>
              <a:t>critical for staff to understand why </a:t>
            </a:r>
            <a:r>
              <a:rPr lang="en-US" sz="2000" dirty="0" smtClean="0">
                <a:solidFill>
                  <a:srgbClr val="FF0000"/>
                </a:solidFill>
              </a:rPr>
              <a:t>the statement matters </a:t>
            </a:r>
            <a:r>
              <a:rPr lang="en-US" sz="2000" dirty="0">
                <a:solidFill>
                  <a:srgbClr val="FF0000"/>
                </a:solidFill>
              </a:rPr>
              <a:t>and why </a:t>
            </a:r>
            <a:r>
              <a:rPr lang="en-US" sz="2000" dirty="0" smtClean="0">
                <a:solidFill>
                  <a:srgbClr val="FF0000"/>
                </a:solidFill>
              </a:rPr>
              <a:t>it is </a:t>
            </a:r>
            <a:r>
              <a:rPr lang="en-US" sz="2000" dirty="0">
                <a:solidFill>
                  <a:srgbClr val="FF0000"/>
                </a:solidFill>
              </a:rPr>
              <a:t>important that </a:t>
            </a:r>
            <a:r>
              <a:rPr lang="en-US" sz="2000" dirty="0" smtClean="0">
                <a:solidFill>
                  <a:srgbClr val="FF0000"/>
                </a:solidFill>
              </a:rPr>
              <a:t>they </a:t>
            </a:r>
            <a:r>
              <a:rPr lang="en-US" sz="2000" dirty="0">
                <a:solidFill>
                  <a:srgbClr val="FF0000"/>
                </a:solidFill>
              </a:rPr>
              <a:t>are implemented appropriately to protect the firm and to ensure </a:t>
            </a:r>
            <a:r>
              <a:rPr lang="en-US" sz="2000" dirty="0" smtClean="0">
                <a:solidFill>
                  <a:srgbClr val="FF0000"/>
                </a:solidFill>
              </a:rPr>
              <a:t>the firm is serving </a:t>
            </a:r>
            <a:r>
              <a:rPr lang="en-US" sz="2000" dirty="0">
                <a:solidFill>
                  <a:srgbClr val="FF0000"/>
                </a:solidFill>
              </a:rPr>
              <a:t>the clients in a consistent manner with a minimum standard of care that aligns to what already exist for the CPA </a:t>
            </a:r>
            <a:r>
              <a:rPr lang="en-US" sz="2000" dirty="0" smtClean="0">
                <a:solidFill>
                  <a:srgbClr val="FF0000"/>
                </a:solidFill>
              </a:rPr>
              <a:t>profession. Refer to the Compliance Manual.</a:t>
            </a:r>
            <a:endParaRPr lang="en-US" sz="2000" dirty="0">
              <a:solidFill>
                <a:srgbClr val="FF0000"/>
              </a:solidFill>
              <a:latin typeface="Arial" pitchFamily="34" charset="0"/>
              <a:ea typeface="ＭＳ Ｐゴシック" pitchFamily="34" charset="-128"/>
              <a:cs typeface="Arial" pitchFamily="34" charset="0"/>
            </a:endParaRPr>
          </a:p>
          <a:p>
            <a:endParaRPr lang="en-US" sz="2000" dirty="0"/>
          </a:p>
        </p:txBody>
      </p:sp>
      <p:sp>
        <p:nvSpPr>
          <p:cNvPr id="4" name="Slide Number Placeholder 3"/>
          <p:cNvSpPr>
            <a:spLocks noGrp="1"/>
          </p:cNvSpPr>
          <p:nvPr>
            <p:ph type="sldNum" sz="quarter" idx="10"/>
          </p:nvPr>
        </p:nvSpPr>
        <p:spPr/>
        <p:txBody>
          <a:bodyPr/>
          <a:lstStyle/>
          <a:p>
            <a:fld id="{88A3E2CC-BA8F-834D-B8DA-579F14165F56}" type="slidenum">
              <a:rPr lang="en-US" smtClean="0"/>
              <a:pPr/>
              <a:t>15</a:t>
            </a:fld>
            <a:endParaRPr lang="en-US" dirty="0"/>
          </a:p>
        </p:txBody>
      </p:sp>
    </p:spTree>
    <p:extLst>
      <p:ext uri="{BB962C8B-B14F-4D97-AF65-F5344CB8AC3E}">
        <p14:creationId xmlns:p14="http://schemas.microsoft.com/office/powerpoint/2010/main" val="1930570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Overview of the Requirements</a:t>
            </a:r>
            <a:endParaRPr lang="en-US" dirty="0"/>
          </a:p>
        </p:txBody>
      </p:sp>
      <p:sp>
        <p:nvSpPr>
          <p:cNvPr id="3" name="Content Placeholder 2"/>
          <p:cNvSpPr>
            <a:spLocks noGrp="1"/>
          </p:cNvSpPr>
          <p:nvPr>
            <p:ph idx="1"/>
          </p:nvPr>
        </p:nvSpPr>
        <p:spPr/>
        <p:txBody>
          <a:bodyPr/>
          <a:lstStyle/>
          <a:p>
            <a:r>
              <a:rPr lang="en-US" dirty="0" smtClean="0"/>
              <a:t>General professional </a:t>
            </a:r>
            <a:r>
              <a:rPr lang="en-US" dirty="0"/>
              <a:t>r</a:t>
            </a:r>
            <a:r>
              <a:rPr lang="en-US" dirty="0" smtClean="0"/>
              <a:t>esponsibilities</a:t>
            </a:r>
          </a:p>
          <a:p>
            <a:r>
              <a:rPr lang="en-US" dirty="0" smtClean="0"/>
              <a:t>Responsibilities of members in PFP engagements</a:t>
            </a:r>
          </a:p>
          <a:p>
            <a:r>
              <a:rPr lang="en-US" dirty="0" smtClean="0"/>
              <a:t>Planning the PFP engagement</a:t>
            </a:r>
          </a:p>
          <a:p>
            <a:r>
              <a:rPr lang="en-US" dirty="0" smtClean="0"/>
              <a:t>Obtaining and analyzing information</a:t>
            </a:r>
          </a:p>
          <a:p>
            <a:r>
              <a:rPr lang="en-US" dirty="0" smtClean="0"/>
              <a:t>Developing and communicating recommendations</a:t>
            </a:r>
          </a:p>
          <a:p>
            <a:r>
              <a:rPr lang="en-US" dirty="0" smtClean="0"/>
              <a:t>Implementation engagements</a:t>
            </a:r>
          </a:p>
          <a:p>
            <a:r>
              <a:rPr lang="en-US" dirty="0" smtClean="0"/>
              <a:t>Monitoring &amp; updating engagements</a:t>
            </a:r>
          </a:p>
          <a:p>
            <a:r>
              <a:rPr lang="en-US" dirty="0" smtClean="0"/>
              <a:t>Working with other service providers</a:t>
            </a:r>
          </a:p>
          <a:p>
            <a:r>
              <a:rPr lang="en-US" dirty="0" smtClean="0"/>
              <a:t>Using advice provided by other service providers</a:t>
            </a:r>
          </a:p>
          <a:p>
            <a:pPr marL="0" indent="0">
              <a:buNone/>
            </a:pPr>
            <a:endParaRPr lang="en-US" sz="1600" dirty="0" smtClean="0">
              <a:solidFill>
                <a:srgbClr val="FF0000"/>
              </a:solidFill>
            </a:endParaRPr>
          </a:p>
        </p:txBody>
      </p:sp>
      <p:sp>
        <p:nvSpPr>
          <p:cNvPr id="4" name="Slide Number Placeholder 3"/>
          <p:cNvSpPr>
            <a:spLocks noGrp="1"/>
          </p:cNvSpPr>
          <p:nvPr>
            <p:ph type="sldNum" sz="quarter" idx="10"/>
          </p:nvPr>
        </p:nvSpPr>
        <p:spPr/>
        <p:txBody>
          <a:bodyPr/>
          <a:lstStyle/>
          <a:p>
            <a:fld id="{88A3E2CC-BA8F-834D-B8DA-579F14165F56}" type="slidenum">
              <a:rPr lang="en-US" smtClean="0"/>
              <a:pPr/>
              <a:t>16</a:t>
            </a:fld>
            <a:endParaRPr lang="en-US" dirty="0"/>
          </a:p>
        </p:txBody>
      </p:sp>
    </p:spTree>
    <p:extLst>
      <p:ext uri="{BB962C8B-B14F-4D97-AF65-F5344CB8AC3E}">
        <p14:creationId xmlns:p14="http://schemas.microsoft.com/office/powerpoint/2010/main" val="219108892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0000"/>
                </a:solidFill>
              </a:rPr>
              <a:t>For the Presenter</a:t>
            </a:r>
            <a:endParaRPr lang="en-US" dirty="0">
              <a:solidFill>
                <a:srgbClr val="FF0000"/>
              </a:solidFill>
            </a:endParaRPr>
          </a:p>
        </p:txBody>
      </p:sp>
      <p:sp>
        <p:nvSpPr>
          <p:cNvPr id="3" name="Content Placeholder 2"/>
          <p:cNvSpPr>
            <a:spLocks noGrp="1"/>
          </p:cNvSpPr>
          <p:nvPr>
            <p:ph idx="1"/>
          </p:nvPr>
        </p:nvSpPr>
        <p:spPr/>
        <p:txBody>
          <a:bodyPr/>
          <a:lstStyle/>
          <a:p>
            <a:r>
              <a:rPr lang="en-US" dirty="0">
                <a:solidFill>
                  <a:srgbClr val="FF0000"/>
                </a:solidFill>
              </a:rPr>
              <a:t>Use this point </a:t>
            </a:r>
            <a:r>
              <a:rPr lang="en-US" dirty="0" smtClean="0">
                <a:solidFill>
                  <a:srgbClr val="FF0000"/>
                </a:solidFill>
              </a:rPr>
              <a:t>in the presentation to </a:t>
            </a:r>
            <a:r>
              <a:rPr lang="en-US" dirty="0">
                <a:solidFill>
                  <a:srgbClr val="FF0000"/>
                </a:solidFill>
              </a:rPr>
              <a:t>discuss what </a:t>
            </a:r>
            <a:r>
              <a:rPr lang="en-US" dirty="0" smtClean="0">
                <a:solidFill>
                  <a:srgbClr val="FF0000"/>
                </a:solidFill>
              </a:rPr>
              <a:t>the firm is doing or planning to do to meet the requirements of the statement.</a:t>
            </a:r>
          </a:p>
        </p:txBody>
      </p:sp>
      <p:sp>
        <p:nvSpPr>
          <p:cNvPr id="4" name="Slide Number Placeholder 3"/>
          <p:cNvSpPr>
            <a:spLocks noGrp="1"/>
          </p:cNvSpPr>
          <p:nvPr>
            <p:ph type="sldNum" sz="quarter" idx="10"/>
          </p:nvPr>
        </p:nvSpPr>
        <p:spPr/>
        <p:txBody>
          <a:bodyPr/>
          <a:lstStyle/>
          <a:p>
            <a:fld id="{88A3E2CC-BA8F-834D-B8DA-579F14165F56}" type="slidenum">
              <a:rPr lang="en-US" smtClean="0"/>
              <a:pPr/>
              <a:t>17</a:t>
            </a:fld>
            <a:endParaRPr lang="en-US" dirty="0"/>
          </a:p>
        </p:txBody>
      </p:sp>
    </p:spTree>
    <p:extLst>
      <p:ext uri="{BB962C8B-B14F-4D97-AF65-F5344CB8AC3E}">
        <p14:creationId xmlns:p14="http://schemas.microsoft.com/office/powerpoint/2010/main" val="2427656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idx="4294967295"/>
          </p:nvPr>
        </p:nvSpPr>
        <p:spPr>
          <a:xfrm>
            <a:off x="758825" y="2054225"/>
            <a:ext cx="6705600" cy="1509713"/>
          </a:xfrm>
          <a:prstGeom prst="rect">
            <a:avLst/>
          </a:prstGeom>
        </p:spPr>
        <p:txBody>
          <a:bodyPr vert="horz" wrap="square" lIns="91440" tIns="45720" rIns="91440" bIns="45720" numCol="1" anchorCtr="0" compatLnSpc="1">
            <a:prstTxWarp prst="textNoShape">
              <a:avLst/>
            </a:prstTxWarp>
          </a:bodyPr>
          <a:lstStyle/>
          <a:p>
            <a:r>
              <a:rPr lang="en-US" dirty="0" smtClean="0">
                <a:latin typeface="Arial" pitchFamily="-64" charset="0"/>
                <a:ea typeface="ヒラギノ角ゴ Pro W3" pitchFamily="-64" charset="-128"/>
                <a:cs typeface="ヒラギノ角ゴ Pro W3" pitchFamily="-64" charset="-128"/>
              </a:rPr>
              <a:t>Tools to Navigate the Statement</a:t>
            </a:r>
            <a:endParaRPr dirty="0">
              <a:latin typeface="Arial" pitchFamily="-64" charset="0"/>
              <a:ea typeface="ヒラギノ角ゴ Pro W3" pitchFamily="-64" charset="-128"/>
              <a:cs typeface="ヒラギノ角ゴ Pro W3" pitchFamily="-64" charset="-128"/>
            </a:endParaRPr>
          </a:p>
        </p:txBody>
      </p:sp>
    </p:spTree>
    <p:extLst>
      <p:ext uri="{BB962C8B-B14F-4D97-AF65-F5344CB8AC3E}">
        <p14:creationId xmlns:p14="http://schemas.microsoft.com/office/powerpoint/2010/main" val="180369657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05579" y="1494846"/>
            <a:ext cx="4530445" cy="4855496"/>
          </a:xfrm>
        </p:spPr>
        <p:txBody>
          <a:bodyPr/>
          <a:lstStyle/>
          <a:p>
            <a:r>
              <a:rPr lang="en-US" dirty="0" smtClean="0">
                <a:latin typeface="Arial" pitchFamily="34" charset="0"/>
                <a:ea typeface="ＭＳ Ｐゴシック" pitchFamily="34" charset="-128"/>
                <a:cs typeface="Arial" pitchFamily="34" charset="0"/>
              </a:rPr>
              <a:t>Standards </a:t>
            </a:r>
            <a:r>
              <a:rPr lang="en-US" dirty="0">
                <a:latin typeface="Arial" pitchFamily="34" charset="0"/>
                <a:ea typeface="ＭＳ Ｐゴシック" pitchFamily="34" charset="-128"/>
                <a:cs typeface="Arial" pitchFamily="34" charset="0"/>
              </a:rPr>
              <a:t>in </a:t>
            </a:r>
            <a:r>
              <a:rPr lang="en-US" dirty="0" smtClean="0">
                <a:latin typeface="Arial" pitchFamily="34" charset="0"/>
                <a:ea typeface="ＭＳ Ｐゴシック" pitchFamily="34" charset="-128"/>
                <a:cs typeface="Arial" pitchFamily="34" charset="0"/>
              </a:rPr>
              <a:t>PFP Services: Compliance Toolkit</a:t>
            </a:r>
            <a:endParaRPr lang="en-US" dirty="0">
              <a:latin typeface="Arial" pitchFamily="34" charset="0"/>
              <a:ea typeface="ＭＳ Ｐゴシック" pitchFamily="34" charset="-128"/>
              <a:cs typeface="Arial" pitchFamily="34" charset="0"/>
            </a:endParaRPr>
          </a:p>
          <a:p>
            <a:r>
              <a:rPr lang="en-US" i="1" dirty="0" smtClean="0">
                <a:latin typeface="Arial" pitchFamily="34" charset="0"/>
                <a:ea typeface="ＭＳ Ｐゴシック" pitchFamily="34" charset="-128"/>
                <a:cs typeface="Arial" pitchFamily="34" charset="0"/>
              </a:rPr>
              <a:t>The Toolkit includes:</a:t>
            </a:r>
          </a:p>
          <a:p>
            <a:pPr lvl="1"/>
            <a:r>
              <a:rPr lang="en-US" dirty="0">
                <a:latin typeface="Arial" pitchFamily="34" charset="0"/>
                <a:ea typeface="ＭＳ Ｐゴシック" pitchFamily="34" charset="-128"/>
                <a:cs typeface="Arial" pitchFamily="34" charset="0"/>
              </a:rPr>
              <a:t>Compliance </a:t>
            </a:r>
            <a:r>
              <a:rPr lang="en-US" dirty="0" smtClean="0">
                <a:latin typeface="Arial" pitchFamily="34" charset="0"/>
                <a:ea typeface="ＭＳ Ｐゴシック" pitchFamily="34" charset="-128"/>
                <a:cs typeface="Arial" pitchFamily="34" charset="0"/>
              </a:rPr>
              <a:t>Manual (includes the complete statement)</a:t>
            </a:r>
            <a:endParaRPr lang="en-US" dirty="0">
              <a:latin typeface="Arial" pitchFamily="34" charset="0"/>
              <a:ea typeface="ＭＳ Ｐゴシック" pitchFamily="34" charset="-128"/>
              <a:cs typeface="Arial" pitchFamily="34" charset="0"/>
            </a:endParaRPr>
          </a:p>
          <a:p>
            <a:pPr lvl="1"/>
            <a:r>
              <a:rPr lang="en-US" dirty="0" smtClean="0">
                <a:latin typeface="Arial" pitchFamily="34" charset="0"/>
                <a:ea typeface="ＭＳ Ｐゴシック" pitchFamily="34" charset="-128"/>
                <a:cs typeface="Arial" pitchFamily="34" charset="0"/>
              </a:rPr>
              <a:t>Checklists</a:t>
            </a:r>
            <a:endParaRPr lang="en-US" dirty="0">
              <a:latin typeface="Arial" pitchFamily="34" charset="0"/>
              <a:ea typeface="ＭＳ Ｐゴシック" pitchFamily="34" charset="-128"/>
              <a:cs typeface="Arial" pitchFamily="34" charset="0"/>
            </a:endParaRPr>
          </a:p>
          <a:p>
            <a:pPr lvl="1"/>
            <a:r>
              <a:rPr lang="en-US" dirty="0" smtClean="0">
                <a:latin typeface="Arial" pitchFamily="34" charset="0"/>
                <a:ea typeface="ＭＳ Ｐゴシック" pitchFamily="34" charset="-128"/>
                <a:cs typeface="Arial" pitchFamily="34" charset="0"/>
              </a:rPr>
              <a:t>Sample client engagement letters</a:t>
            </a:r>
            <a:endParaRPr lang="en-US" dirty="0">
              <a:latin typeface="Arial" pitchFamily="34" charset="0"/>
              <a:ea typeface="ＭＳ Ｐゴシック" pitchFamily="34" charset="-128"/>
              <a:cs typeface="Arial" pitchFamily="34" charset="0"/>
            </a:endParaRPr>
          </a:p>
          <a:p>
            <a:pPr lvl="1"/>
            <a:r>
              <a:rPr lang="en-US" dirty="0" smtClean="0">
                <a:latin typeface="Arial" pitchFamily="34" charset="0"/>
                <a:ea typeface="ＭＳ Ｐゴシック" pitchFamily="34" charset="-128"/>
                <a:cs typeface="Arial" pitchFamily="34" charset="0"/>
              </a:rPr>
              <a:t>Frequently asked questions (FAQ)</a:t>
            </a:r>
          </a:p>
          <a:p>
            <a:pPr lvl="1"/>
            <a:r>
              <a:rPr lang="en-US" dirty="0" smtClean="0">
                <a:latin typeface="Arial" pitchFamily="34" charset="0"/>
                <a:ea typeface="ＭＳ Ｐゴシック" pitchFamily="34" charset="-128"/>
                <a:cs typeface="Arial" pitchFamily="34" charset="0"/>
              </a:rPr>
              <a:t>Plus other resources</a:t>
            </a:r>
          </a:p>
          <a:p>
            <a:pPr marL="0" indent="0">
              <a:buNone/>
            </a:pPr>
            <a:endParaRPr lang="en-US" sz="1200" dirty="0" smtClean="0">
              <a:solidFill>
                <a:schemeClr val="tx1"/>
              </a:solidFill>
              <a:latin typeface="Arial" pitchFamily="34" charset="0"/>
              <a:ea typeface="ＭＳ Ｐゴシック" pitchFamily="34" charset="-128"/>
              <a:cs typeface="Arial" pitchFamily="34" charset="0"/>
            </a:endParaRPr>
          </a:p>
          <a:p>
            <a:pPr marL="0" indent="0">
              <a:buNone/>
            </a:pPr>
            <a:endParaRPr lang="en-US" sz="1200" dirty="0">
              <a:solidFill>
                <a:schemeClr val="tx1"/>
              </a:solidFill>
              <a:latin typeface="Arial" pitchFamily="34" charset="0"/>
              <a:ea typeface="ＭＳ Ｐゴシック" pitchFamily="34" charset="-128"/>
              <a:cs typeface="Arial" pitchFamily="34" charset="0"/>
            </a:endParaRPr>
          </a:p>
          <a:p>
            <a:pPr marL="0" indent="0">
              <a:buNone/>
            </a:pPr>
            <a:endParaRPr lang="en-US" dirty="0"/>
          </a:p>
        </p:txBody>
      </p:sp>
      <p:pic>
        <p:nvPicPr>
          <p:cNvPr id="6" name="Content Placeholder 5"/>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4858603" y="1504915"/>
            <a:ext cx="3647655" cy="2857500"/>
          </a:xfrm>
        </p:spPr>
      </p:pic>
      <p:sp>
        <p:nvSpPr>
          <p:cNvPr id="2" name="Title 1"/>
          <p:cNvSpPr>
            <a:spLocks noGrp="1"/>
          </p:cNvSpPr>
          <p:nvPr>
            <p:ph type="title"/>
          </p:nvPr>
        </p:nvSpPr>
        <p:spPr/>
        <p:txBody>
          <a:bodyPr>
            <a:noAutofit/>
          </a:bodyPr>
          <a:lstStyle/>
          <a:p>
            <a:r>
              <a:rPr lang="en-US" dirty="0" smtClean="0"/>
              <a:t>Navigate Statement With Compliance Toolkit</a:t>
            </a:r>
            <a:endParaRPr lang="en-US" dirty="0"/>
          </a:p>
        </p:txBody>
      </p:sp>
      <p:sp>
        <p:nvSpPr>
          <p:cNvPr id="4" name="Slide Number Placeholder 3"/>
          <p:cNvSpPr>
            <a:spLocks noGrp="1"/>
          </p:cNvSpPr>
          <p:nvPr>
            <p:ph type="sldNum" sz="quarter" idx="10"/>
          </p:nvPr>
        </p:nvSpPr>
        <p:spPr/>
        <p:txBody>
          <a:bodyPr/>
          <a:lstStyle/>
          <a:p>
            <a:fld id="{88A3E2CC-BA8F-834D-B8DA-579F14165F56}" type="slidenum">
              <a:rPr lang="en-US" smtClean="0"/>
              <a:pPr/>
              <a:t>19</a:t>
            </a:fld>
            <a:endParaRPr lang="en-US" dirty="0"/>
          </a:p>
        </p:txBody>
      </p:sp>
    </p:spTree>
    <p:extLst>
      <p:ext uri="{BB962C8B-B14F-4D97-AF65-F5344CB8AC3E}">
        <p14:creationId xmlns:p14="http://schemas.microsoft.com/office/powerpoint/2010/main" val="117798077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idx="4294967295"/>
          </p:nvPr>
        </p:nvSpPr>
        <p:spPr>
          <a:xfrm>
            <a:off x="758825" y="2054225"/>
            <a:ext cx="6705600" cy="1509713"/>
          </a:xfrm>
          <a:prstGeom prst="rect">
            <a:avLst/>
          </a:prstGeom>
        </p:spPr>
        <p:txBody>
          <a:bodyPr vert="horz" wrap="square" lIns="91440" tIns="45720" rIns="91440" bIns="45720" numCol="1" anchorCtr="0" compatLnSpc="1">
            <a:prstTxWarp prst="textNoShape">
              <a:avLst/>
            </a:prstTxWarp>
          </a:bodyPr>
          <a:lstStyle/>
          <a:p>
            <a:r>
              <a:rPr lang="en-US" dirty="0" smtClean="0">
                <a:latin typeface="Arial" pitchFamily="-64" charset="0"/>
                <a:ea typeface="ヒラギノ角ゴ Pro W3" pitchFamily="-64" charset="-128"/>
                <a:cs typeface="ヒラギノ角ゴ Pro W3" pitchFamily="-64" charset="-128"/>
              </a:rPr>
              <a:t>Understanding and Applying the </a:t>
            </a:r>
            <a:r>
              <a:rPr lang="en-US" i="1" dirty="0" smtClean="0">
                <a:latin typeface="Arial" pitchFamily="-64" charset="0"/>
                <a:ea typeface="ヒラギノ角ゴ Pro W3" pitchFamily="-64" charset="-128"/>
                <a:cs typeface="ヒラギノ角ゴ Pro W3" pitchFamily="-64" charset="-128"/>
              </a:rPr>
              <a:t>Statement on Standards in Personal Financial Planning Services No. 1</a:t>
            </a:r>
            <a:endParaRPr i="1" dirty="0">
              <a:latin typeface="Arial" pitchFamily="-64" charset="0"/>
              <a:ea typeface="ヒラギノ角ゴ Pro W3" pitchFamily="-64" charset="-128"/>
              <a:cs typeface="ヒラギノ角ゴ Pro W3" pitchFamily="-64" charset="-128"/>
            </a:endParaRPr>
          </a:p>
        </p:txBody>
      </p:sp>
    </p:spTree>
    <p:extLst>
      <p:ext uri="{BB962C8B-B14F-4D97-AF65-F5344CB8AC3E}">
        <p14:creationId xmlns:p14="http://schemas.microsoft.com/office/powerpoint/2010/main" val="93278166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Links and Resources</a:t>
            </a:r>
            <a:endParaRPr lang="en-US" dirty="0"/>
          </a:p>
        </p:txBody>
      </p:sp>
      <p:sp>
        <p:nvSpPr>
          <p:cNvPr id="3" name="Content Placeholder 2"/>
          <p:cNvSpPr>
            <a:spLocks noGrp="1"/>
          </p:cNvSpPr>
          <p:nvPr>
            <p:ph idx="1"/>
          </p:nvPr>
        </p:nvSpPr>
        <p:spPr/>
        <p:txBody>
          <a:bodyPr/>
          <a:lstStyle/>
          <a:p>
            <a:pPr lvl="0"/>
            <a:r>
              <a:rPr lang="en-US" sz="2200" dirty="0" smtClean="0"/>
              <a:t>Please </a:t>
            </a:r>
            <a:r>
              <a:rPr lang="en-US" sz="2200" dirty="0"/>
              <a:t>visit the AICPA </a:t>
            </a:r>
            <a:r>
              <a:rPr lang="en-US" sz="2200" u="sng" dirty="0">
                <a:hlinkClick r:id="rId2"/>
              </a:rPr>
              <a:t>Personal Financial Planning</a:t>
            </a:r>
            <a:r>
              <a:rPr lang="en-US" sz="2200" dirty="0"/>
              <a:t> Section pages on </a:t>
            </a:r>
            <a:r>
              <a:rPr lang="en-US" sz="2200" u="sng" dirty="0">
                <a:hlinkClick r:id="rId3"/>
              </a:rPr>
              <a:t>AICPA.org</a:t>
            </a:r>
            <a:r>
              <a:rPr lang="en-US" sz="2200" dirty="0"/>
              <a:t>. </a:t>
            </a:r>
          </a:p>
          <a:p>
            <a:pPr marL="400050" lvl="1" indent="0">
              <a:buNone/>
            </a:pPr>
            <a:r>
              <a:rPr lang="en-US" b="0" dirty="0" smtClean="0"/>
              <a:t>The Personal Financial Planning Section provides information, tools, advocacy and guidance for CPAs who provide estate, tax, retirement, risk management and investment planning advice. You can access numerous PFP resources here:</a:t>
            </a:r>
          </a:p>
          <a:p>
            <a:pPr lvl="2"/>
            <a:r>
              <a:rPr lang="en-US" u="sng" dirty="0" smtClean="0">
                <a:hlinkClick r:id="rId4"/>
              </a:rPr>
              <a:t>aicpa.org/</a:t>
            </a:r>
            <a:r>
              <a:rPr lang="en-US" u="sng" dirty="0" err="1" smtClean="0">
                <a:hlinkClick r:id="rId4"/>
              </a:rPr>
              <a:t>sspfps</a:t>
            </a:r>
            <a:r>
              <a:rPr lang="en-US" dirty="0" smtClean="0"/>
              <a:t> </a:t>
            </a:r>
            <a:endParaRPr lang="en-US" dirty="0"/>
          </a:p>
          <a:p>
            <a:pPr lvl="2"/>
            <a:r>
              <a:rPr lang="en-US" u="sng" dirty="0" smtClean="0">
                <a:hlinkClick r:id="rId5"/>
              </a:rPr>
              <a:t>aicpa.org/</a:t>
            </a:r>
            <a:r>
              <a:rPr lang="en-US" u="sng" dirty="0" err="1" smtClean="0">
                <a:hlinkClick r:id="rId5"/>
              </a:rPr>
              <a:t>pfp</a:t>
            </a:r>
            <a:endParaRPr lang="en-US" dirty="0"/>
          </a:p>
          <a:p>
            <a:r>
              <a:rPr lang="en-US" sz="2000" dirty="0" smtClean="0"/>
              <a:t>You </a:t>
            </a:r>
            <a:r>
              <a:rPr lang="en-US" sz="2000" dirty="0"/>
              <a:t>may direct inquiries to the PFP Division staff at </a:t>
            </a:r>
            <a:r>
              <a:rPr lang="en-US" sz="2000" b="0" u="sng" dirty="0" smtClean="0">
                <a:hlinkClick r:id="rId6"/>
              </a:rPr>
              <a:t>financialplanning@aicpa.org</a:t>
            </a:r>
            <a:r>
              <a:rPr lang="en-US" sz="2000" b="0" dirty="0"/>
              <a:t>.</a:t>
            </a:r>
          </a:p>
          <a:p>
            <a:pPr lvl="0"/>
            <a:r>
              <a:rPr lang="en-US" sz="2000" dirty="0"/>
              <a:t>You can also find </a:t>
            </a:r>
            <a:r>
              <a:rPr lang="en-US" sz="2000" u="sng" dirty="0">
                <a:hlinkClick r:id="rId7"/>
              </a:rPr>
              <a:t>Personal Financial Planning</a:t>
            </a:r>
            <a:r>
              <a:rPr lang="en-US" sz="2000" dirty="0"/>
              <a:t> and other AICPA products and resources on </a:t>
            </a:r>
            <a:r>
              <a:rPr lang="en-US" sz="2000" u="sng" dirty="0">
                <a:hlinkClick r:id="rId8"/>
              </a:rPr>
              <a:t>CPA2biz.com</a:t>
            </a:r>
            <a:r>
              <a:rPr lang="en-US" sz="2000" dirty="0"/>
              <a:t>. </a:t>
            </a:r>
          </a:p>
          <a:p>
            <a:pPr marL="0" indent="0">
              <a:buNone/>
            </a:pPr>
            <a:endParaRPr lang="en-US" dirty="0"/>
          </a:p>
        </p:txBody>
      </p:sp>
      <p:sp>
        <p:nvSpPr>
          <p:cNvPr id="4" name="Slide Number Placeholder 3"/>
          <p:cNvSpPr>
            <a:spLocks noGrp="1"/>
          </p:cNvSpPr>
          <p:nvPr>
            <p:ph type="sldNum" sz="quarter" idx="10"/>
          </p:nvPr>
        </p:nvSpPr>
        <p:spPr/>
        <p:txBody>
          <a:bodyPr/>
          <a:lstStyle/>
          <a:p>
            <a:fld id="{88A3E2CC-BA8F-834D-B8DA-579F14165F56}" type="slidenum">
              <a:rPr lang="en-US" smtClean="0"/>
              <a:pPr/>
              <a:t>20</a:t>
            </a:fld>
            <a:endParaRPr lang="en-US" dirty="0"/>
          </a:p>
        </p:txBody>
      </p:sp>
    </p:spTree>
    <p:extLst>
      <p:ext uri="{BB962C8B-B14F-4D97-AF65-F5344CB8AC3E}">
        <p14:creationId xmlns:p14="http://schemas.microsoft.com/office/powerpoint/2010/main" val="14991131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Notice to Readers</a:t>
            </a:r>
            <a:endParaRPr lang="en-US" dirty="0"/>
          </a:p>
        </p:txBody>
      </p:sp>
      <p:sp>
        <p:nvSpPr>
          <p:cNvPr id="3" name="Content Placeholder 2"/>
          <p:cNvSpPr>
            <a:spLocks noGrp="1"/>
          </p:cNvSpPr>
          <p:nvPr>
            <p:ph idx="1"/>
          </p:nvPr>
        </p:nvSpPr>
        <p:spPr/>
        <p:txBody>
          <a:bodyPr/>
          <a:lstStyle/>
          <a:p>
            <a:pPr marL="0" indent="0">
              <a:buNone/>
            </a:pPr>
            <a:r>
              <a:rPr lang="en-US" sz="1500" dirty="0" smtClean="0"/>
              <a:t>This presentation provides </a:t>
            </a:r>
            <a:r>
              <a:rPr lang="en-US" sz="1500" dirty="0" err="1" smtClean="0"/>
              <a:t>nonauthoritative</a:t>
            </a:r>
            <a:r>
              <a:rPr lang="en-US" sz="1500" dirty="0" smtClean="0"/>
              <a:t> guidance to assist with compliance with </a:t>
            </a:r>
            <a:r>
              <a:rPr lang="en-US" sz="1500" i="1" dirty="0" smtClean="0"/>
              <a:t>Statement on Standards in Personal Financial Planning Services </a:t>
            </a:r>
            <a:r>
              <a:rPr lang="en-US" sz="1500" dirty="0" smtClean="0"/>
              <a:t>(SSPFPS) </a:t>
            </a:r>
            <a:r>
              <a:rPr lang="en-US" sz="1500" i="1" dirty="0" smtClean="0"/>
              <a:t>No. 1 </a:t>
            </a:r>
            <a:r>
              <a:rPr lang="en-US" sz="1500" dirty="0" smtClean="0"/>
              <a:t>(the statement), published by the American Institute of CPAs (AICPA). </a:t>
            </a:r>
          </a:p>
          <a:p>
            <a:endParaRPr lang="en-US" sz="1500" dirty="0" smtClean="0"/>
          </a:p>
          <a:p>
            <a:pPr marL="0" indent="0">
              <a:buNone/>
            </a:pPr>
            <a:r>
              <a:rPr lang="en-US" sz="1500" dirty="0" smtClean="0"/>
              <a:t>If the practitioner elects to use this presentation, it should be used in conjunction with the statement, not as a substitute for it. Paragraph references refer to the numbered paragraphs in the statement. </a:t>
            </a:r>
          </a:p>
          <a:p>
            <a:pPr marL="0" indent="0">
              <a:buNone/>
            </a:pPr>
            <a:r>
              <a:rPr lang="en-US" sz="1500" dirty="0" smtClean="0"/>
              <a:t> </a:t>
            </a:r>
          </a:p>
          <a:p>
            <a:pPr marL="0" indent="0">
              <a:buNone/>
            </a:pPr>
            <a:r>
              <a:rPr lang="en-US" sz="1500" dirty="0" smtClean="0"/>
              <a:t>This publication is designed to provide illustrative information with respect to the subject matter covered. It does not establish standards or preferred practices. The material was prepared by AICPA staff and volunteers and has not been considered or acted upon by the AICPA board of directors and does not represent an official opinion or position of the AICPA. It is provided with the understanding that the AICPA staff is not engaged in rendering any legal, accounting, or other professional service. If legal advice or other expert assistance is required, the services of a competent professional person should be sought. The AICPA makes no representations, warranties, or guarantees about, and assumes no responsibility for, the content or application of the material contained herein and expressly disclaims all liability for any damages arising out of the use of, reference to, or reliance on such material.</a:t>
            </a:r>
          </a:p>
          <a:p>
            <a:endParaRPr lang="en-US" sz="1500" dirty="0" smtClean="0"/>
          </a:p>
          <a:p>
            <a:endParaRPr lang="en-US" sz="1500" dirty="0"/>
          </a:p>
        </p:txBody>
      </p:sp>
      <p:sp>
        <p:nvSpPr>
          <p:cNvPr id="4" name="Slide Number Placeholder 3"/>
          <p:cNvSpPr>
            <a:spLocks noGrp="1"/>
          </p:cNvSpPr>
          <p:nvPr>
            <p:ph type="sldNum" sz="quarter" idx="10"/>
          </p:nvPr>
        </p:nvSpPr>
        <p:spPr/>
        <p:txBody>
          <a:bodyPr/>
          <a:lstStyle/>
          <a:p>
            <a:fld id="{88A3E2CC-BA8F-834D-B8DA-579F14165F56}" type="slidenum">
              <a:rPr lang="en-US" smtClean="0"/>
              <a:pPr/>
              <a:t>21</a:t>
            </a:fld>
            <a:endParaRPr lang="en-US" dirty="0"/>
          </a:p>
        </p:txBody>
      </p:sp>
    </p:spTree>
    <p:extLst>
      <p:ext uri="{BB962C8B-B14F-4D97-AF65-F5344CB8AC3E}">
        <p14:creationId xmlns:p14="http://schemas.microsoft.com/office/powerpoint/2010/main" val="37689064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idx="4294967295"/>
          </p:nvPr>
        </p:nvSpPr>
        <p:spPr>
          <a:xfrm>
            <a:off x="758825" y="2054225"/>
            <a:ext cx="6705600" cy="1509713"/>
          </a:xfrm>
          <a:prstGeom prst="rect">
            <a:avLst/>
          </a:prstGeom>
        </p:spPr>
        <p:txBody>
          <a:bodyPr vert="horz" wrap="square" lIns="91440" tIns="45720" rIns="91440" bIns="45720" numCol="1" anchorCtr="0" compatLnSpc="1">
            <a:prstTxWarp prst="textNoShape">
              <a:avLst/>
            </a:prstTxWarp>
          </a:bodyPr>
          <a:lstStyle/>
          <a:p>
            <a:r>
              <a:rPr lang="en-US" dirty="0" smtClean="0">
                <a:latin typeface="Arial" pitchFamily="-64" charset="0"/>
                <a:ea typeface="ヒラギノ角ゴ Pro W3" pitchFamily="-64" charset="-128"/>
                <a:cs typeface="ヒラギノ角ゴ Pro W3" pitchFamily="-64" charset="-128"/>
              </a:rPr>
              <a:t>Questions?</a:t>
            </a:r>
            <a:endParaRPr dirty="0">
              <a:latin typeface="Arial" pitchFamily="-64" charset="0"/>
              <a:ea typeface="ヒラギノ角ゴ Pro W3" pitchFamily="-64" charset="-128"/>
              <a:cs typeface="ヒラギノ角ゴ Pro W3" pitchFamily="-64" charset="-128"/>
            </a:endParaRPr>
          </a:p>
        </p:txBody>
      </p:sp>
      <p:sp>
        <p:nvSpPr>
          <p:cNvPr id="2" name="Slide Number Placeholder 1"/>
          <p:cNvSpPr>
            <a:spLocks noGrp="1"/>
          </p:cNvSpPr>
          <p:nvPr>
            <p:ph type="sldNum" sz="quarter" idx="10"/>
          </p:nvPr>
        </p:nvSpPr>
        <p:spPr/>
        <p:txBody>
          <a:bodyPr/>
          <a:lstStyle/>
          <a:p>
            <a:fld id="{88A3E2CC-BA8F-834D-B8DA-579F14165F56}" type="slidenum">
              <a:rPr lang="en-US" smtClean="0"/>
              <a:pPr/>
              <a:t>22</a:t>
            </a:fld>
            <a:endParaRPr lang="en-US" dirty="0"/>
          </a:p>
        </p:txBody>
      </p:sp>
    </p:spTree>
    <p:extLst>
      <p:ext uri="{BB962C8B-B14F-4D97-AF65-F5344CB8AC3E}">
        <p14:creationId xmlns:p14="http://schemas.microsoft.com/office/powerpoint/2010/main" val="292949522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bwMode="auto">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prstTxWarp prst="textNoShape">
              <a:avLst/>
            </a:prstTxWarp>
          </a:bodyPr>
          <a:lstStyle/>
          <a:p>
            <a:r>
              <a:rPr lang="en-US" dirty="0">
                <a:latin typeface="Arial" pitchFamily="34" charset="0"/>
                <a:ea typeface="ＭＳ Ｐゴシック" pitchFamily="34" charset="-128"/>
                <a:cs typeface="Arial" pitchFamily="34" charset="0"/>
              </a:rPr>
              <a:t>About the PFP Section</a:t>
            </a:r>
            <a:endParaRPr lang="en-US" dirty="0" smtClean="0">
              <a:latin typeface="Arial" pitchFamily="34" charset="0"/>
              <a:ea typeface="ＭＳ Ｐゴシック" pitchFamily="34" charset="-128"/>
              <a:cs typeface="Arial" pitchFamily="34" charset="0"/>
            </a:endParaRPr>
          </a:p>
        </p:txBody>
      </p:sp>
      <p:sp>
        <p:nvSpPr>
          <p:cNvPr id="10243" name="Content Placeholder 2"/>
          <p:cNvSpPr>
            <a:spLocks noGrp="1"/>
          </p:cNvSpPr>
          <p:nvPr>
            <p:ph idx="1"/>
          </p:nvPr>
        </p:nvSpPr>
        <p:spPr bwMode="auto">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US" sz="2800" dirty="0" smtClean="0">
                <a:latin typeface="Arial" pitchFamily="34" charset="0"/>
                <a:ea typeface="ＭＳ Ｐゴシック" pitchFamily="34" charset="-128"/>
                <a:cs typeface="Arial" pitchFamily="34" charset="0"/>
              </a:rPr>
              <a:t>About the PFP Section &amp; CPA/PFS Credential</a:t>
            </a:r>
          </a:p>
          <a:p>
            <a:pPr lvl="1" eaLnBrk="1" hangingPunct="1"/>
            <a:r>
              <a:rPr lang="en-US" sz="2400" dirty="0" smtClean="0">
                <a:latin typeface="Arial" pitchFamily="34" charset="0"/>
                <a:ea typeface="ＭＳ Ｐゴシック" pitchFamily="34" charset="-128"/>
                <a:cs typeface="Arial" pitchFamily="34" charset="0"/>
              </a:rPr>
              <a:t>The AICPA PFP Section provides information, resources, advocacy and guidance for CPAs who specialize in providing estate, tax, retirement, risk management and investment planning advice to individuals and their closely held entities (learn more at aicpa.org/PFP)</a:t>
            </a:r>
          </a:p>
          <a:p>
            <a:pPr lvl="1" eaLnBrk="1" hangingPunct="1"/>
            <a:r>
              <a:rPr lang="en-US" sz="2400" dirty="0" smtClean="0">
                <a:latin typeface="Arial" pitchFamily="34" charset="0"/>
                <a:ea typeface="ＭＳ Ｐゴシック" pitchFamily="34" charset="-128"/>
                <a:cs typeface="Arial" pitchFamily="34" charset="0"/>
              </a:rPr>
              <a:t>The CPA/Personal Financial Specialist (CPA/PFS) credential distinguishes CPAs as subject-matter experts who have demonstrated their financial planning knowledge through experience, education and testing (learn more at aicpa.org/PFS)</a:t>
            </a:r>
          </a:p>
        </p:txBody>
      </p:sp>
      <p:sp>
        <p:nvSpPr>
          <p:cNvPr id="10244" name="Slide Number Placeholder 3"/>
          <p:cNvSpPr>
            <a:spLocks noGrp="1"/>
          </p:cNvSpPr>
          <p:nvPr>
            <p:ph type="sldNum" sz="quarter" idx="10"/>
          </p:nvPr>
        </p:nvSpPr>
        <p:spPr bwMode="auto">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ＭＳ Ｐゴシック" pitchFamily="34" charset="-128"/>
              </a:defRPr>
            </a:lvl1pPr>
            <a:lvl2pPr marL="742950" indent="-285750" eaLnBrk="0" hangingPunct="0">
              <a:defRPr>
                <a:solidFill>
                  <a:schemeClr val="tx1"/>
                </a:solidFill>
                <a:latin typeface="Arial" pitchFamily="34" charset="0"/>
                <a:ea typeface="ＭＳ Ｐゴシック" pitchFamily="34" charset="-128"/>
              </a:defRPr>
            </a:lvl2pPr>
            <a:lvl3pPr marL="1143000" indent="-228600" eaLnBrk="0" hangingPunct="0">
              <a:defRPr>
                <a:solidFill>
                  <a:schemeClr val="tx1"/>
                </a:solidFill>
                <a:latin typeface="Arial" pitchFamily="34" charset="0"/>
                <a:ea typeface="ＭＳ Ｐゴシック" pitchFamily="34" charset="-128"/>
              </a:defRPr>
            </a:lvl3pPr>
            <a:lvl4pPr marL="1600200" indent="-228600" eaLnBrk="0" hangingPunct="0">
              <a:defRPr>
                <a:solidFill>
                  <a:schemeClr val="tx1"/>
                </a:solidFill>
                <a:latin typeface="Arial" pitchFamily="34" charset="0"/>
                <a:ea typeface="ＭＳ Ｐゴシック" pitchFamily="34" charset="-128"/>
              </a:defRPr>
            </a:lvl4pPr>
            <a:lvl5pPr marL="2057400" indent="-228600" eaLnBrk="0" hangingPunct="0">
              <a:defRPr>
                <a:solidFill>
                  <a:schemeClr val="tx1"/>
                </a:solidFill>
                <a:latin typeface="Arial" pitchFamily="34" charset="0"/>
                <a:ea typeface="ＭＳ Ｐゴシック" pitchFamily="34" charset="-128"/>
              </a:defRPr>
            </a:lvl5pPr>
            <a:lvl6pPr marL="2514600" indent="-228600" defTabSz="4572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defTabSz="4572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defTabSz="4572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defTabSz="4572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eaLnBrk="1" hangingPunct="1"/>
            <a:fld id="{D78B43F1-B01F-4B8B-BF50-FB15AD3025FC}" type="slidenum">
              <a:rPr lang="en-US" smtClean="0">
                <a:solidFill>
                  <a:schemeClr val="bg1"/>
                </a:solidFill>
              </a:rPr>
              <a:pPr eaLnBrk="1" hangingPunct="1"/>
              <a:t>23</a:t>
            </a:fld>
            <a:endParaRPr lang="en-US" dirty="0">
              <a:solidFill>
                <a:schemeClr val="bg1"/>
              </a:solidFill>
            </a:endParaRPr>
          </a:p>
        </p:txBody>
      </p:sp>
    </p:spTree>
    <p:extLst>
      <p:ext uri="{BB962C8B-B14F-4D97-AF65-F5344CB8AC3E}">
        <p14:creationId xmlns:p14="http://schemas.microsoft.com/office/powerpoint/2010/main" val="165693058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6182065"/>
            <a:ext cx="9144000" cy="246221"/>
          </a:xfrm>
          <a:prstGeom prst="rect">
            <a:avLst/>
          </a:prstGeom>
          <a:noFill/>
        </p:spPr>
        <p:txBody>
          <a:bodyPr wrap="square" rtlCol="0">
            <a:spAutoFit/>
          </a:bodyPr>
          <a:lstStyle/>
          <a:p>
            <a:pPr algn="ctr"/>
            <a:r>
              <a:rPr lang="en-US" sz="1000" dirty="0" smtClean="0">
                <a:solidFill>
                  <a:schemeClr val="bg1"/>
                </a:solidFill>
              </a:rPr>
              <a:t>Copyright © 2013 American Institute of CPAs. All rights reserved.</a:t>
            </a:r>
            <a:endParaRPr lang="en-US" sz="1000" dirty="0">
              <a:solidFill>
                <a:schemeClr val="bg1"/>
              </a:solidFill>
            </a:endParaRPr>
          </a:p>
        </p:txBody>
      </p:sp>
      <p:sp>
        <p:nvSpPr>
          <p:cNvPr id="6" name="Title 3"/>
          <p:cNvSpPr txBox="1">
            <a:spLocks/>
          </p:cNvSpPr>
          <p:nvPr/>
        </p:nvSpPr>
        <p:spPr>
          <a:xfrm>
            <a:off x="0" y="2498450"/>
            <a:ext cx="9144000" cy="901011"/>
          </a:xfrm>
          <a:prstGeom prst="rect">
            <a:avLst/>
          </a:prstGeom>
        </p:spPr>
        <p:txBody>
          <a:bodyPr/>
          <a:lstStyle>
            <a:lvl1pPr algn="l" defTabSz="457200" rtl="0" eaLnBrk="1" fontAlgn="base" hangingPunct="1">
              <a:spcBef>
                <a:spcPct val="0"/>
              </a:spcBef>
              <a:spcAft>
                <a:spcPct val="0"/>
              </a:spcAft>
              <a:defRPr sz="3200" b="1" kern="1200">
                <a:solidFill>
                  <a:schemeClr val="tx1"/>
                </a:solidFill>
                <a:latin typeface="Arial"/>
                <a:ea typeface="ＭＳ Ｐゴシック" pitchFamily="-112" charset="-128"/>
                <a:cs typeface="Arial"/>
              </a:defRPr>
            </a:lvl1pPr>
            <a:lvl2pPr algn="l" defTabSz="457200" rtl="0" eaLnBrk="1" fontAlgn="base" hangingPunct="1">
              <a:spcBef>
                <a:spcPct val="0"/>
              </a:spcBef>
              <a:spcAft>
                <a:spcPct val="0"/>
              </a:spcAft>
              <a:defRPr sz="3200" b="1">
                <a:solidFill>
                  <a:schemeClr val="tx1"/>
                </a:solidFill>
                <a:latin typeface="Arial" pitchFamily="-112" charset="0"/>
                <a:ea typeface="ＭＳ Ｐゴシック" pitchFamily="-112" charset="-128"/>
              </a:defRPr>
            </a:lvl2pPr>
            <a:lvl3pPr algn="l" defTabSz="457200" rtl="0" eaLnBrk="1" fontAlgn="base" hangingPunct="1">
              <a:spcBef>
                <a:spcPct val="0"/>
              </a:spcBef>
              <a:spcAft>
                <a:spcPct val="0"/>
              </a:spcAft>
              <a:defRPr sz="3200" b="1">
                <a:solidFill>
                  <a:schemeClr val="tx1"/>
                </a:solidFill>
                <a:latin typeface="Arial" pitchFamily="-112" charset="0"/>
                <a:ea typeface="ＭＳ Ｐゴシック" pitchFamily="-112" charset="-128"/>
              </a:defRPr>
            </a:lvl3pPr>
            <a:lvl4pPr algn="l" defTabSz="457200" rtl="0" eaLnBrk="1" fontAlgn="base" hangingPunct="1">
              <a:spcBef>
                <a:spcPct val="0"/>
              </a:spcBef>
              <a:spcAft>
                <a:spcPct val="0"/>
              </a:spcAft>
              <a:defRPr sz="3200" b="1">
                <a:solidFill>
                  <a:schemeClr val="tx1"/>
                </a:solidFill>
                <a:latin typeface="Arial" pitchFamily="-112" charset="0"/>
                <a:ea typeface="ＭＳ Ｐゴシック" pitchFamily="-112" charset="-128"/>
              </a:defRPr>
            </a:lvl4pPr>
            <a:lvl5pPr algn="l" defTabSz="457200" rtl="0" eaLnBrk="1" fontAlgn="base" hangingPunct="1">
              <a:spcBef>
                <a:spcPct val="0"/>
              </a:spcBef>
              <a:spcAft>
                <a:spcPct val="0"/>
              </a:spcAft>
              <a:defRPr sz="3200" b="1">
                <a:solidFill>
                  <a:schemeClr val="tx1"/>
                </a:solidFill>
                <a:latin typeface="Arial" pitchFamily="-112" charset="0"/>
                <a:ea typeface="ＭＳ Ｐゴシック" pitchFamily="-112" charset="-128"/>
              </a:defRPr>
            </a:lvl5pPr>
            <a:lvl6pPr marL="457200" algn="l" defTabSz="457200" rtl="0" eaLnBrk="1" fontAlgn="base" hangingPunct="1">
              <a:spcBef>
                <a:spcPct val="0"/>
              </a:spcBef>
              <a:spcAft>
                <a:spcPct val="0"/>
              </a:spcAft>
              <a:defRPr sz="3200" b="1">
                <a:solidFill>
                  <a:schemeClr val="tx1"/>
                </a:solidFill>
                <a:latin typeface="Arial" pitchFamily="-112" charset="0"/>
                <a:ea typeface="ＭＳ Ｐゴシック" pitchFamily="-112" charset="-128"/>
              </a:defRPr>
            </a:lvl6pPr>
            <a:lvl7pPr marL="914400" algn="l" defTabSz="457200" rtl="0" eaLnBrk="1" fontAlgn="base" hangingPunct="1">
              <a:spcBef>
                <a:spcPct val="0"/>
              </a:spcBef>
              <a:spcAft>
                <a:spcPct val="0"/>
              </a:spcAft>
              <a:defRPr sz="3200" b="1">
                <a:solidFill>
                  <a:schemeClr val="tx1"/>
                </a:solidFill>
                <a:latin typeface="Arial" pitchFamily="-112" charset="0"/>
                <a:ea typeface="ＭＳ Ｐゴシック" pitchFamily="-112" charset="-128"/>
              </a:defRPr>
            </a:lvl7pPr>
            <a:lvl8pPr marL="1371600" algn="l" defTabSz="457200" rtl="0" eaLnBrk="1" fontAlgn="base" hangingPunct="1">
              <a:spcBef>
                <a:spcPct val="0"/>
              </a:spcBef>
              <a:spcAft>
                <a:spcPct val="0"/>
              </a:spcAft>
              <a:defRPr sz="3200" b="1">
                <a:solidFill>
                  <a:schemeClr val="tx1"/>
                </a:solidFill>
                <a:latin typeface="Arial" pitchFamily="-112" charset="0"/>
                <a:ea typeface="ＭＳ Ｐゴシック" pitchFamily="-112" charset="-128"/>
              </a:defRPr>
            </a:lvl8pPr>
            <a:lvl9pPr marL="1828800" algn="l" defTabSz="457200" rtl="0" eaLnBrk="1" fontAlgn="base" hangingPunct="1">
              <a:spcBef>
                <a:spcPct val="0"/>
              </a:spcBef>
              <a:spcAft>
                <a:spcPct val="0"/>
              </a:spcAft>
              <a:defRPr sz="3200" b="1">
                <a:solidFill>
                  <a:schemeClr val="tx1"/>
                </a:solidFill>
                <a:latin typeface="Arial" pitchFamily="-112" charset="0"/>
                <a:ea typeface="ＭＳ Ｐゴシック" pitchFamily="-112" charset="-128"/>
              </a:defRPr>
            </a:lvl9pPr>
          </a:lstStyle>
          <a:p>
            <a:pPr algn="ctr"/>
            <a:r>
              <a:rPr lang="en-US" sz="4800" dirty="0" smtClean="0">
                <a:solidFill>
                  <a:srgbClr val="FFFFFF"/>
                </a:solidFill>
              </a:rPr>
              <a:t>Thank You</a:t>
            </a:r>
            <a:endParaRPr lang="en-US" sz="4800" dirty="0">
              <a:solidFill>
                <a:srgbClr val="FFFFFF"/>
              </a:solidFill>
            </a:endParaRPr>
          </a:p>
        </p:txBody>
      </p:sp>
    </p:spTree>
    <p:extLst>
      <p:ext uri="{BB962C8B-B14F-4D97-AF65-F5344CB8AC3E}">
        <p14:creationId xmlns:p14="http://schemas.microsoft.com/office/powerpoint/2010/main" val="17406904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0000"/>
                </a:solidFill>
              </a:rPr>
              <a:t>Instructions to Presenter</a:t>
            </a:r>
            <a:endParaRPr lang="en-US" dirty="0">
              <a:solidFill>
                <a:srgbClr val="FF0000"/>
              </a:solidFill>
            </a:endParaRPr>
          </a:p>
        </p:txBody>
      </p:sp>
      <p:sp>
        <p:nvSpPr>
          <p:cNvPr id="3" name="Content Placeholder 2"/>
          <p:cNvSpPr>
            <a:spLocks noGrp="1"/>
          </p:cNvSpPr>
          <p:nvPr>
            <p:ph idx="1"/>
          </p:nvPr>
        </p:nvSpPr>
        <p:spPr/>
        <p:txBody>
          <a:bodyPr/>
          <a:lstStyle/>
          <a:p>
            <a:pPr marL="0" indent="0">
              <a:buNone/>
            </a:pPr>
            <a:r>
              <a:rPr lang="en-US" sz="2000" i="1" dirty="0">
                <a:solidFill>
                  <a:srgbClr val="FF0000"/>
                </a:solidFill>
                <a:latin typeface="Arial" pitchFamily="34" charset="0"/>
                <a:ea typeface="ＭＳ Ｐゴシック" pitchFamily="34" charset="-128"/>
                <a:cs typeface="Arial" pitchFamily="34" charset="0"/>
              </a:rPr>
              <a:t>Below are some suggestions when using this PowerPoint to introduce your team members to </a:t>
            </a:r>
            <a:r>
              <a:rPr lang="en-US" sz="2000" i="1" dirty="0" smtClean="0">
                <a:solidFill>
                  <a:srgbClr val="FF0000"/>
                </a:solidFill>
                <a:latin typeface="Arial" pitchFamily="34" charset="0"/>
                <a:ea typeface="ＭＳ Ｐゴシック" pitchFamily="34" charset="-128"/>
                <a:cs typeface="Arial" pitchFamily="34" charset="0"/>
              </a:rPr>
              <a:t>SSPFPS No. </a:t>
            </a:r>
            <a:r>
              <a:rPr lang="en-US" sz="2000" i="1" dirty="0">
                <a:solidFill>
                  <a:srgbClr val="FF0000"/>
                </a:solidFill>
                <a:latin typeface="Arial" pitchFamily="34" charset="0"/>
                <a:ea typeface="ＭＳ Ｐゴシック" pitchFamily="34" charset="-128"/>
                <a:cs typeface="Arial" pitchFamily="34" charset="0"/>
              </a:rPr>
              <a:t>1</a:t>
            </a:r>
          </a:p>
          <a:p>
            <a:pPr lvl="1"/>
            <a:r>
              <a:rPr lang="en-US" i="1" dirty="0">
                <a:solidFill>
                  <a:srgbClr val="FF0000"/>
                </a:solidFill>
                <a:latin typeface="Arial" pitchFamily="34" charset="0"/>
                <a:ea typeface="ＭＳ Ｐゴシック" pitchFamily="34" charset="-128"/>
                <a:cs typeface="Arial" pitchFamily="34" charset="0"/>
              </a:rPr>
              <a:t>This PowerPoint </a:t>
            </a:r>
            <a:r>
              <a:rPr lang="en-US" i="1" dirty="0" smtClean="0">
                <a:solidFill>
                  <a:srgbClr val="FF0000"/>
                </a:solidFill>
                <a:latin typeface="Arial" pitchFamily="34" charset="0"/>
                <a:ea typeface="ＭＳ Ｐゴシック" pitchFamily="34" charset="-128"/>
                <a:cs typeface="Arial" pitchFamily="34" charset="0"/>
              </a:rPr>
              <a:t>presentation is </a:t>
            </a:r>
            <a:r>
              <a:rPr lang="en-US" i="1" dirty="0">
                <a:solidFill>
                  <a:srgbClr val="FF0000"/>
                </a:solidFill>
                <a:latin typeface="Arial" pitchFamily="34" charset="0"/>
                <a:ea typeface="ＭＳ Ｐゴシック" pitchFamily="34" charset="-128"/>
                <a:cs typeface="Arial" pitchFamily="34" charset="0"/>
              </a:rPr>
              <a:t>an overview of </a:t>
            </a:r>
            <a:r>
              <a:rPr lang="en-US" i="1" dirty="0" smtClean="0">
                <a:solidFill>
                  <a:srgbClr val="FF0000"/>
                </a:solidFill>
                <a:latin typeface="Arial" pitchFamily="34" charset="0"/>
                <a:ea typeface="ＭＳ Ｐゴシック" pitchFamily="34" charset="-128"/>
                <a:cs typeface="Arial" pitchFamily="34" charset="0"/>
              </a:rPr>
              <a:t>the statement. </a:t>
            </a:r>
            <a:r>
              <a:rPr lang="en-US" i="1" dirty="0">
                <a:solidFill>
                  <a:srgbClr val="FF0000"/>
                </a:solidFill>
                <a:latin typeface="Arial" pitchFamily="34" charset="0"/>
                <a:ea typeface="ＭＳ Ｐゴシック" pitchFamily="34" charset="-128"/>
                <a:cs typeface="Arial" pitchFamily="34" charset="0"/>
              </a:rPr>
              <a:t>Reviewing this is not a substitute for reading and understanding the actual guidance.</a:t>
            </a:r>
          </a:p>
          <a:p>
            <a:pPr lvl="1"/>
            <a:r>
              <a:rPr lang="en-US" i="1" dirty="0">
                <a:solidFill>
                  <a:srgbClr val="FF0000"/>
                </a:solidFill>
                <a:latin typeface="Arial" pitchFamily="34" charset="0"/>
                <a:ea typeface="ＭＳ Ｐゴシック" pitchFamily="34" charset="-128"/>
                <a:cs typeface="Arial" pitchFamily="34" charset="0"/>
              </a:rPr>
              <a:t>Several slides have </a:t>
            </a:r>
            <a:r>
              <a:rPr lang="en-US" i="1" dirty="0" smtClean="0">
                <a:solidFill>
                  <a:srgbClr val="FF0000"/>
                </a:solidFill>
                <a:latin typeface="Arial" pitchFamily="34" charset="0"/>
                <a:ea typeface="ＭＳ Ｐゴシック" pitchFamily="34" charset="-128"/>
                <a:cs typeface="Arial" pitchFamily="34" charset="0"/>
              </a:rPr>
              <a:t>comment notes </a:t>
            </a:r>
            <a:r>
              <a:rPr lang="en-US" i="1" dirty="0">
                <a:solidFill>
                  <a:srgbClr val="FF0000"/>
                </a:solidFill>
                <a:latin typeface="Arial" pitchFamily="34" charset="0"/>
                <a:ea typeface="ＭＳ Ｐゴシック" pitchFamily="34" charset="-128"/>
                <a:cs typeface="Arial" pitchFamily="34" charset="0"/>
              </a:rPr>
              <a:t>for you to </a:t>
            </a:r>
            <a:r>
              <a:rPr lang="en-US" i="1" dirty="0" smtClean="0">
                <a:solidFill>
                  <a:srgbClr val="FF0000"/>
                </a:solidFill>
                <a:latin typeface="Arial" pitchFamily="34" charset="0"/>
                <a:ea typeface="ＭＳ Ｐゴシック" pitchFamily="34" charset="-128"/>
                <a:cs typeface="Arial" pitchFamily="34" charset="0"/>
              </a:rPr>
              <a:t>consider, </a:t>
            </a:r>
            <a:r>
              <a:rPr lang="en-US" i="1" dirty="0">
                <a:solidFill>
                  <a:srgbClr val="FF0000"/>
                </a:solidFill>
                <a:latin typeface="Arial" pitchFamily="34" charset="0"/>
                <a:ea typeface="ＭＳ Ｐゴシック" pitchFamily="34" charset="-128"/>
                <a:cs typeface="Arial" pitchFamily="34" charset="0"/>
              </a:rPr>
              <a:t>based on your processes or to </a:t>
            </a:r>
            <a:r>
              <a:rPr lang="en-US" i="1" dirty="0" smtClean="0">
                <a:solidFill>
                  <a:srgbClr val="FF0000"/>
                </a:solidFill>
                <a:latin typeface="Arial" pitchFamily="34" charset="0"/>
                <a:ea typeface="ＭＳ Ｐゴシック" pitchFamily="34" charset="-128"/>
                <a:cs typeface="Arial" pitchFamily="34" charset="0"/>
              </a:rPr>
              <a:t>facilitate incorporating </a:t>
            </a:r>
            <a:r>
              <a:rPr lang="en-US" i="1" dirty="0">
                <a:solidFill>
                  <a:srgbClr val="FF0000"/>
                </a:solidFill>
                <a:latin typeface="Arial" pitchFamily="34" charset="0"/>
                <a:ea typeface="ＭＳ Ｐゴシック" pitchFamily="34" charset="-128"/>
                <a:cs typeface="Arial" pitchFamily="34" charset="0"/>
              </a:rPr>
              <a:t>relevant </a:t>
            </a:r>
            <a:r>
              <a:rPr lang="en-US" i="1" dirty="0" smtClean="0">
                <a:solidFill>
                  <a:srgbClr val="FF0000"/>
                </a:solidFill>
                <a:latin typeface="Arial" pitchFamily="34" charset="0"/>
                <a:ea typeface="ＭＳ Ｐゴシック" pitchFamily="34" charset="-128"/>
                <a:cs typeface="Arial" pitchFamily="34" charset="0"/>
              </a:rPr>
              <a:t>examples and discussion.</a:t>
            </a:r>
            <a:endParaRPr lang="en-US" i="1" dirty="0">
              <a:solidFill>
                <a:srgbClr val="FF0000"/>
              </a:solidFill>
              <a:latin typeface="Arial" pitchFamily="34" charset="0"/>
              <a:ea typeface="ＭＳ Ｐゴシック" pitchFamily="34" charset="-128"/>
              <a:cs typeface="Arial" pitchFamily="34" charset="0"/>
            </a:endParaRPr>
          </a:p>
          <a:p>
            <a:pPr lvl="1"/>
            <a:r>
              <a:rPr lang="en-US" i="1" dirty="0">
                <a:solidFill>
                  <a:srgbClr val="FF0000"/>
                </a:solidFill>
                <a:latin typeface="Arial" pitchFamily="34" charset="0"/>
                <a:ea typeface="ＭＳ Ｐゴシック" pitchFamily="34" charset="-128"/>
                <a:cs typeface="Arial" pitchFamily="34" charset="0"/>
              </a:rPr>
              <a:t>To make this most useful for your team, look for other points within the presentation where you </a:t>
            </a:r>
            <a:r>
              <a:rPr lang="en-US" i="1" dirty="0" smtClean="0">
                <a:solidFill>
                  <a:srgbClr val="FF0000"/>
                </a:solidFill>
                <a:latin typeface="Arial" pitchFamily="34" charset="0"/>
                <a:ea typeface="ＭＳ Ｐゴシック" pitchFamily="34" charset="-128"/>
                <a:cs typeface="Arial" pitchFamily="34" charset="0"/>
              </a:rPr>
              <a:t>can add </a:t>
            </a:r>
            <a:r>
              <a:rPr lang="en-US" i="1" dirty="0">
                <a:solidFill>
                  <a:srgbClr val="FF0000"/>
                </a:solidFill>
                <a:latin typeface="Arial" pitchFamily="34" charset="0"/>
                <a:ea typeface="ＭＳ Ｐゴシック" pitchFamily="34" charset="-128"/>
                <a:cs typeface="Arial" pitchFamily="34" charset="0"/>
              </a:rPr>
              <a:t>relevant examples or experiences.</a:t>
            </a:r>
          </a:p>
          <a:p>
            <a:r>
              <a:rPr lang="en-US" sz="2000" i="1" dirty="0">
                <a:solidFill>
                  <a:srgbClr val="FF0000"/>
                </a:solidFill>
                <a:latin typeface="Arial" pitchFamily="34" charset="0"/>
                <a:ea typeface="ＭＳ Ｐゴシック" pitchFamily="34" charset="-128"/>
                <a:cs typeface="Arial" pitchFamily="34" charset="0"/>
              </a:rPr>
              <a:t>Once you have tailored this PowerPoint </a:t>
            </a:r>
            <a:r>
              <a:rPr lang="en-US" sz="2000" i="1" dirty="0" smtClean="0">
                <a:solidFill>
                  <a:srgbClr val="FF0000"/>
                </a:solidFill>
                <a:latin typeface="Arial" pitchFamily="34" charset="0"/>
                <a:ea typeface="ＭＳ Ｐゴシック" pitchFamily="34" charset="-128"/>
                <a:cs typeface="Arial" pitchFamily="34" charset="0"/>
              </a:rPr>
              <a:t>for your firm, you may delete </a:t>
            </a:r>
            <a:r>
              <a:rPr lang="en-US" sz="2000" i="1" dirty="0">
                <a:solidFill>
                  <a:srgbClr val="FF0000"/>
                </a:solidFill>
                <a:latin typeface="Arial" pitchFamily="34" charset="0"/>
                <a:ea typeface="ＭＳ Ｐゴシック" pitchFamily="34" charset="-128"/>
                <a:cs typeface="Arial" pitchFamily="34" charset="0"/>
              </a:rPr>
              <a:t>this slide and the other red notes </a:t>
            </a:r>
            <a:r>
              <a:rPr lang="en-US" sz="2000" i="1" dirty="0" smtClean="0">
                <a:solidFill>
                  <a:srgbClr val="FF0000"/>
                </a:solidFill>
                <a:latin typeface="Arial" pitchFamily="34" charset="0"/>
                <a:ea typeface="ＭＳ Ｐゴシック" pitchFamily="34" charset="-128"/>
                <a:cs typeface="Arial" pitchFamily="34" charset="0"/>
              </a:rPr>
              <a:t>throughout.</a:t>
            </a:r>
            <a:endParaRPr lang="en-US" sz="2000" i="1" dirty="0">
              <a:solidFill>
                <a:srgbClr val="FF0000"/>
              </a:solidFill>
              <a:latin typeface="Arial" pitchFamily="34" charset="0"/>
              <a:ea typeface="ＭＳ Ｐゴシック" pitchFamily="34" charset="-128"/>
              <a:cs typeface="Arial" pitchFamily="34" charset="0"/>
            </a:endParaRPr>
          </a:p>
          <a:p>
            <a:pPr marL="0" indent="0">
              <a:buNone/>
            </a:pPr>
            <a:endParaRPr lang="en-US" dirty="0"/>
          </a:p>
        </p:txBody>
      </p:sp>
      <p:sp>
        <p:nvSpPr>
          <p:cNvPr id="4" name="Slide Number Placeholder 3"/>
          <p:cNvSpPr>
            <a:spLocks noGrp="1"/>
          </p:cNvSpPr>
          <p:nvPr>
            <p:ph type="sldNum" sz="quarter" idx="10"/>
          </p:nvPr>
        </p:nvSpPr>
        <p:spPr/>
        <p:txBody>
          <a:bodyPr/>
          <a:lstStyle/>
          <a:p>
            <a:fld id="{88A3E2CC-BA8F-834D-B8DA-579F14165F56}" type="slidenum">
              <a:rPr lang="en-US" smtClean="0"/>
              <a:pPr/>
              <a:t>3</a:t>
            </a:fld>
            <a:endParaRPr lang="en-US" dirty="0"/>
          </a:p>
        </p:txBody>
      </p:sp>
    </p:spTree>
    <p:extLst>
      <p:ext uri="{BB962C8B-B14F-4D97-AF65-F5344CB8AC3E}">
        <p14:creationId xmlns:p14="http://schemas.microsoft.com/office/powerpoint/2010/main" val="12075529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r>
              <a:rPr lang="en-US" dirty="0" smtClean="0"/>
              <a:t>Contents</a:t>
            </a:r>
          </a:p>
        </p:txBody>
      </p:sp>
      <p:sp>
        <p:nvSpPr>
          <p:cNvPr id="9219" name="Rectangle 3"/>
          <p:cNvSpPr>
            <a:spLocks noGrp="1" noChangeArrowheads="1"/>
          </p:cNvSpPr>
          <p:nvPr>
            <p:ph type="body" idx="1"/>
          </p:nvPr>
        </p:nvSpPr>
        <p:spPr/>
        <p:txBody>
          <a:bodyPr/>
          <a:lstStyle/>
          <a:p>
            <a:pPr lvl="0"/>
            <a:r>
              <a:rPr lang="en-US" dirty="0" smtClean="0"/>
              <a:t>Pathway to the Standards</a:t>
            </a:r>
          </a:p>
          <a:p>
            <a:pPr lvl="0"/>
            <a:r>
              <a:rPr lang="en-US" dirty="0"/>
              <a:t>Foundation of the </a:t>
            </a:r>
            <a:r>
              <a:rPr lang="en-US" dirty="0" smtClean="0"/>
              <a:t>Requirements</a:t>
            </a:r>
          </a:p>
          <a:p>
            <a:pPr lvl="0"/>
            <a:r>
              <a:rPr lang="en-US" dirty="0"/>
              <a:t>Objective of the Statement</a:t>
            </a:r>
            <a:endParaRPr lang="en-US" dirty="0" smtClean="0"/>
          </a:p>
          <a:p>
            <a:pPr lvl="0"/>
            <a:r>
              <a:rPr lang="en-US" dirty="0"/>
              <a:t>Why You Should </a:t>
            </a:r>
            <a:r>
              <a:rPr lang="en-US" dirty="0" smtClean="0"/>
              <a:t>Care</a:t>
            </a:r>
          </a:p>
          <a:p>
            <a:pPr lvl="0"/>
            <a:r>
              <a:rPr lang="en-US" dirty="0">
                <a:latin typeface="Arial" pitchFamily="34" charset="0"/>
                <a:ea typeface="ＭＳ Ｐゴシック" pitchFamily="34" charset="-128"/>
                <a:cs typeface="Arial" pitchFamily="34" charset="0"/>
              </a:rPr>
              <a:t>Scope of the </a:t>
            </a:r>
            <a:r>
              <a:rPr lang="en-US" dirty="0" smtClean="0">
                <a:latin typeface="Arial" pitchFamily="34" charset="0"/>
                <a:ea typeface="ＭＳ Ｐゴシック" pitchFamily="34" charset="-128"/>
                <a:cs typeface="Arial" pitchFamily="34" charset="0"/>
              </a:rPr>
              <a:t>Statement</a:t>
            </a:r>
          </a:p>
          <a:p>
            <a:pPr lvl="0"/>
            <a:r>
              <a:rPr lang="en-US" dirty="0">
                <a:latin typeface="Arial" pitchFamily="34" charset="0"/>
                <a:ea typeface="ＭＳ Ｐゴシック" pitchFamily="34" charset="-128"/>
                <a:cs typeface="Arial" pitchFamily="34" charset="0"/>
              </a:rPr>
              <a:t>PFP Services</a:t>
            </a:r>
            <a:endParaRPr lang="en-US" dirty="0" smtClean="0"/>
          </a:p>
          <a:p>
            <a:pPr lvl="0"/>
            <a:r>
              <a:rPr lang="en-US" dirty="0" smtClean="0"/>
              <a:t>Applicability to Members</a:t>
            </a:r>
          </a:p>
          <a:p>
            <a:pPr lvl="0"/>
            <a:r>
              <a:rPr lang="en-US" dirty="0" smtClean="0"/>
              <a:t>Overview of </a:t>
            </a:r>
            <a:r>
              <a:rPr lang="en-US" dirty="0"/>
              <a:t>the </a:t>
            </a:r>
            <a:r>
              <a:rPr lang="en-US" dirty="0" smtClean="0"/>
              <a:t>Requirements</a:t>
            </a:r>
          </a:p>
          <a:p>
            <a:pPr lvl="0"/>
            <a:r>
              <a:rPr lang="en-US" dirty="0" smtClean="0"/>
              <a:t>Compliance Toolkit</a:t>
            </a:r>
          </a:p>
          <a:p>
            <a:pPr lvl="0"/>
            <a:r>
              <a:rPr lang="en-US" dirty="0" smtClean="0"/>
              <a:t>Information and </a:t>
            </a:r>
            <a:r>
              <a:rPr lang="en-US" dirty="0"/>
              <a:t>R</a:t>
            </a:r>
            <a:r>
              <a:rPr lang="en-US" dirty="0" smtClean="0"/>
              <a:t>esources</a:t>
            </a:r>
          </a:p>
          <a:p>
            <a:endParaRPr lang="en-US" dirty="0" smtClean="0"/>
          </a:p>
          <a:p>
            <a:endParaRPr lang="en-US" dirty="0" smtClean="0"/>
          </a:p>
        </p:txBody>
      </p:sp>
      <p:sp>
        <p:nvSpPr>
          <p:cNvPr id="9220" name="Slide Number Placeholder 1"/>
          <p:cNvSpPr>
            <a:spLocks noGrp="1"/>
          </p:cNvSpPr>
          <p:nvPr>
            <p:ph type="sldNum" sz="quarter" idx="10"/>
          </p:nvPr>
        </p:nvSpPr>
        <p:spPr/>
        <p:txBody>
          <a:bodyPr/>
          <a:lstStyle>
            <a:lvl1pPr eaLnBrk="0" hangingPunct="0">
              <a:defRPr>
                <a:solidFill>
                  <a:schemeClr val="tx1"/>
                </a:solidFill>
                <a:latin typeface="Arial" pitchFamily="34" charset="0"/>
                <a:ea typeface="ＭＳ Ｐゴシック" pitchFamily="34" charset="-128"/>
              </a:defRPr>
            </a:lvl1pPr>
            <a:lvl2pPr marL="742950" indent="-285750" eaLnBrk="0" hangingPunct="0">
              <a:defRPr>
                <a:solidFill>
                  <a:schemeClr val="tx1"/>
                </a:solidFill>
                <a:latin typeface="Arial" pitchFamily="34" charset="0"/>
                <a:ea typeface="ＭＳ Ｐゴシック" pitchFamily="34" charset="-128"/>
              </a:defRPr>
            </a:lvl2pPr>
            <a:lvl3pPr marL="1143000" indent="-228600" eaLnBrk="0" hangingPunct="0">
              <a:defRPr>
                <a:solidFill>
                  <a:schemeClr val="tx1"/>
                </a:solidFill>
                <a:latin typeface="Arial" pitchFamily="34" charset="0"/>
                <a:ea typeface="ＭＳ Ｐゴシック" pitchFamily="34" charset="-128"/>
              </a:defRPr>
            </a:lvl3pPr>
            <a:lvl4pPr marL="1600200" indent="-228600" eaLnBrk="0" hangingPunct="0">
              <a:defRPr>
                <a:solidFill>
                  <a:schemeClr val="tx1"/>
                </a:solidFill>
                <a:latin typeface="Arial" pitchFamily="34" charset="0"/>
                <a:ea typeface="ＭＳ Ｐゴシック" pitchFamily="34" charset="-128"/>
              </a:defRPr>
            </a:lvl4pPr>
            <a:lvl5pPr marL="2057400" indent="-228600" eaLnBrk="0" hangingPunct="0">
              <a:defRPr>
                <a:solidFill>
                  <a:schemeClr val="tx1"/>
                </a:solidFill>
                <a:latin typeface="Arial" pitchFamily="34" charset="0"/>
                <a:ea typeface="ＭＳ Ｐゴシック" pitchFamily="34" charset="-128"/>
              </a:defRPr>
            </a:lvl5pPr>
            <a:lvl6pPr marL="2514600" indent="-228600" defTabSz="4572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defTabSz="4572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defTabSz="4572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defTabSz="4572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8012125C-5D58-4E6F-A08E-1C13FC8720BE}" type="slidenum">
              <a:rPr lang="en-US" smtClean="0">
                <a:solidFill>
                  <a:schemeClr val="bg1"/>
                </a:solidFill>
              </a:rPr>
              <a:pPr/>
              <a:t>4</a:t>
            </a:fld>
            <a:endParaRPr lang="en-US" dirty="0" smtClean="0">
              <a:solidFill>
                <a:schemeClr val="bg1"/>
              </a:solidFill>
            </a:endParaRPr>
          </a:p>
        </p:txBody>
      </p:sp>
    </p:spTree>
    <p:extLst>
      <p:ext uri="{BB962C8B-B14F-4D97-AF65-F5344CB8AC3E}">
        <p14:creationId xmlns:p14="http://schemas.microsoft.com/office/powerpoint/2010/main" val="211314674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title"/>
          </p:nvPr>
        </p:nvSpPr>
        <p:spPr bwMode="auto">
          <a:xfrm>
            <a:off x="508000" y="354013"/>
            <a:ext cx="8178800" cy="9001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prstTxWarp prst="textNoShape">
              <a:avLst/>
            </a:prstTxWarp>
          </a:bodyPr>
          <a:lstStyle/>
          <a:p>
            <a:r>
              <a:rPr lang="en-US" dirty="0" smtClean="0">
                <a:latin typeface="Arial" pitchFamily="34" charset="0"/>
                <a:ea typeface="ＭＳ Ｐゴシック" pitchFamily="34" charset="-128"/>
                <a:cs typeface="Arial" pitchFamily="34" charset="0"/>
              </a:rPr>
              <a:t>Overview</a:t>
            </a:r>
          </a:p>
        </p:txBody>
      </p:sp>
      <p:sp>
        <p:nvSpPr>
          <p:cNvPr id="11267" name="Content Placeholder 2"/>
          <p:cNvSpPr>
            <a:spLocks noGrp="1"/>
          </p:cNvSpPr>
          <p:nvPr>
            <p:ph idx="1"/>
          </p:nvPr>
        </p:nvSpPr>
        <p:spPr bwMode="auto">
          <a:xfrm>
            <a:off x="508000" y="1500188"/>
            <a:ext cx="8178800" cy="476726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dirty="0" smtClean="0">
                <a:latin typeface="Arial" pitchFamily="34" charset="0"/>
                <a:ea typeface="ＭＳ Ｐゴシック" pitchFamily="34" charset="-128"/>
                <a:cs typeface="Arial" pitchFamily="34" charset="0"/>
              </a:rPr>
              <a:t>The Personal Financial Planning Executive Committee (PFP EC) has issued SSPFPS No. 1 to provide guidance to members and a framework for delivering PFP services </a:t>
            </a:r>
            <a:r>
              <a:rPr lang="en-US" dirty="0" smtClean="0">
                <a:solidFill>
                  <a:schemeClr val="accent6"/>
                </a:solidFill>
                <a:latin typeface="Arial" pitchFamily="34" charset="0"/>
                <a:ea typeface="ＭＳ Ｐゴシック" pitchFamily="34" charset="-128"/>
                <a:cs typeface="Arial" pitchFamily="34" charset="0"/>
              </a:rPr>
              <a:t>with the highest levels of integrity, professionalism, objectivity, and competence</a:t>
            </a:r>
            <a:r>
              <a:rPr lang="en-US" dirty="0">
                <a:solidFill>
                  <a:schemeClr val="accent6">
                    <a:lumMod val="60000"/>
                    <a:lumOff val="40000"/>
                  </a:schemeClr>
                </a:solidFill>
                <a:latin typeface="Arial" pitchFamily="34" charset="0"/>
                <a:ea typeface="ＭＳ Ｐゴシック" pitchFamily="34" charset="-128"/>
                <a:cs typeface="Arial" pitchFamily="34" charset="0"/>
              </a:rPr>
              <a:t> </a:t>
            </a:r>
            <a:r>
              <a:rPr lang="en-US" dirty="0" smtClean="0">
                <a:latin typeface="Arial" pitchFamily="34" charset="0"/>
                <a:ea typeface="ＭＳ Ｐゴシック" pitchFamily="34" charset="-128"/>
                <a:cs typeface="Arial" pitchFamily="34" charset="0"/>
              </a:rPr>
              <a:t>so that a CPA financial planner can serve the best interests of his or her clients and the public. </a:t>
            </a:r>
          </a:p>
          <a:p>
            <a:pPr marL="0" indent="0">
              <a:buNone/>
            </a:pPr>
            <a:endParaRPr lang="en-US" sz="2000" dirty="0" smtClean="0">
              <a:latin typeface="Arial" pitchFamily="34" charset="0"/>
              <a:ea typeface="ＭＳ Ｐゴシック" pitchFamily="34" charset="-128"/>
              <a:cs typeface="Arial" pitchFamily="34" charset="0"/>
            </a:endParaRPr>
          </a:p>
          <a:p>
            <a:pPr marL="0" indent="0">
              <a:buNone/>
            </a:pPr>
            <a:endParaRPr lang="en-US" sz="1800" dirty="0" smtClean="0">
              <a:solidFill>
                <a:srgbClr val="FF0000"/>
              </a:solidFill>
              <a:latin typeface="Arial" pitchFamily="34" charset="0"/>
              <a:ea typeface="ＭＳ Ｐゴシック" pitchFamily="34" charset="-128"/>
              <a:cs typeface="Arial" pitchFamily="34" charset="0"/>
            </a:endParaRPr>
          </a:p>
          <a:p>
            <a:pPr marL="0" indent="0">
              <a:buNone/>
            </a:pPr>
            <a:endParaRPr lang="en-US" sz="1800" dirty="0">
              <a:solidFill>
                <a:srgbClr val="FF0000"/>
              </a:solidFill>
              <a:latin typeface="Arial" pitchFamily="34" charset="0"/>
              <a:ea typeface="ＭＳ Ｐゴシック" pitchFamily="34" charset="-128"/>
              <a:cs typeface="Arial" pitchFamily="34" charset="0"/>
            </a:endParaRPr>
          </a:p>
          <a:p>
            <a:pPr marL="0" indent="0">
              <a:buNone/>
            </a:pPr>
            <a:endParaRPr lang="en-US" sz="1800" dirty="0" smtClean="0">
              <a:latin typeface="Arial" pitchFamily="34" charset="0"/>
              <a:ea typeface="ＭＳ Ｐゴシック" pitchFamily="34" charset="-128"/>
              <a:cs typeface="Arial" pitchFamily="34" charset="0"/>
            </a:endParaRPr>
          </a:p>
        </p:txBody>
      </p:sp>
      <p:sp>
        <p:nvSpPr>
          <p:cNvPr id="11268" name="Slide Number Placeholder 3"/>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pitchFamily="34" charset="0"/>
                <a:ea typeface="ＭＳ Ｐゴシック" pitchFamily="34" charset="-128"/>
              </a:defRPr>
            </a:lvl1pPr>
            <a:lvl2pPr marL="742950" indent="-285750" eaLnBrk="0" hangingPunct="0">
              <a:defRPr>
                <a:solidFill>
                  <a:schemeClr val="tx1"/>
                </a:solidFill>
                <a:latin typeface="Arial" pitchFamily="34" charset="0"/>
                <a:ea typeface="ＭＳ Ｐゴシック" pitchFamily="34" charset="-128"/>
              </a:defRPr>
            </a:lvl2pPr>
            <a:lvl3pPr marL="1143000" indent="-228600" eaLnBrk="0" hangingPunct="0">
              <a:defRPr>
                <a:solidFill>
                  <a:schemeClr val="tx1"/>
                </a:solidFill>
                <a:latin typeface="Arial" pitchFamily="34" charset="0"/>
                <a:ea typeface="ＭＳ Ｐゴシック" pitchFamily="34" charset="-128"/>
              </a:defRPr>
            </a:lvl3pPr>
            <a:lvl4pPr marL="1600200" indent="-228600" eaLnBrk="0" hangingPunct="0">
              <a:defRPr>
                <a:solidFill>
                  <a:schemeClr val="tx1"/>
                </a:solidFill>
                <a:latin typeface="Arial" pitchFamily="34" charset="0"/>
                <a:ea typeface="ＭＳ Ｐゴシック" pitchFamily="34" charset="-128"/>
              </a:defRPr>
            </a:lvl4pPr>
            <a:lvl5pPr marL="2057400" indent="-228600" eaLnBrk="0" hangingPunct="0">
              <a:defRPr>
                <a:solidFill>
                  <a:schemeClr val="tx1"/>
                </a:solidFill>
                <a:latin typeface="Arial" pitchFamily="34" charset="0"/>
                <a:ea typeface="ＭＳ Ｐゴシック" pitchFamily="34" charset="-128"/>
              </a:defRPr>
            </a:lvl5pPr>
            <a:lvl6pPr marL="2514600" indent="-228600" defTabSz="4572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defTabSz="4572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defTabSz="4572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defTabSz="4572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eaLnBrk="1" hangingPunct="1"/>
            <a:fld id="{C85DD33A-1F14-413B-B2A9-8E2001DE6B3D}" type="slidenum">
              <a:rPr lang="en-US" smtClean="0">
                <a:solidFill>
                  <a:srgbClr val="FFFFFF"/>
                </a:solidFill>
              </a:rPr>
              <a:pPr eaLnBrk="1" hangingPunct="1"/>
              <a:t>5</a:t>
            </a:fld>
            <a:endParaRPr lang="en-US" smtClean="0">
              <a:solidFill>
                <a:srgbClr val="FFFFFF"/>
              </a:solidFill>
            </a:endParaRPr>
          </a:p>
        </p:txBody>
      </p:sp>
    </p:spTree>
    <p:extLst>
      <p:ext uri="{BB962C8B-B14F-4D97-AF65-F5344CB8AC3E}">
        <p14:creationId xmlns:p14="http://schemas.microsoft.com/office/powerpoint/2010/main" val="37521415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Content Placeholder 3"/>
          <p:cNvGraphicFramePr>
            <a:graphicFrameLocks noGrp="1"/>
          </p:cNvGraphicFramePr>
          <p:nvPr>
            <p:ph idx="1"/>
            <p:extLst>
              <p:ext uri="{D42A27DB-BD31-4B8C-83A1-F6EECF244321}">
                <p14:modId xmlns:p14="http://schemas.microsoft.com/office/powerpoint/2010/main" val="2734024793"/>
              </p:ext>
            </p:extLst>
          </p:nvPr>
        </p:nvGraphicFramePr>
        <p:xfrm>
          <a:off x="80355" y="1500188"/>
          <a:ext cx="9032876" cy="476726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8434" name="Title 1"/>
          <p:cNvSpPr>
            <a:spLocks noGrp="1"/>
          </p:cNvSpPr>
          <p:nvPr>
            <p:ph type="title"/>
          </p:nvPr>
        </p:nvSpPr>
        <p:spPr/>
        <p:txBody>
          <a:bodyPr>
            <a:normAutofit/>
          </a:bodyPr>
          <a:lstStyle/>
          <a:p>
            <a:r>
              <a:rPr lang="en-US" dirty="0" smtClean="0"/>
              <a:t>Pathway to Standards</a:t>
            </a:r>
            <a:endParaRPr lang="en-US" dirty="0" smtClean="0">
              <a:solidFill>
                <a:srgbClr val="FF0000"/>
              </a:solidFill>
            </a:endParaRPr>
          </a:p>
        </p:txBody>
      </p:sp>
      <p:sp>
        <p:nvSpPr>
          <p:cNvPr id="8" name="TextBox 7"/>
          <p:cNvSpPr txBox="1"/>
          <p:nvPr/>
        </p:nvSpPr>
        <p:spPr>
          <a:xfrm>
            <a:off x="3219450" y="2241552"/>
            <a:ext cx="1828800" cy="307777"/>
          </a:xfrm>
          <a:prstGeom prst="rect">
            <a:avLst/>
          </a:prstGeom>
          <a:solidFill>
            <a:schemeClr val="bg1"/>
          </a:solidFill>
        </p:spPr>
        <p:txBody>
          <a:bodyPr>
            <a:spAutoFit/>
          </a:bodyPr>
          <a:lstStyle/>
          <a:p>
            <a:pPr>
              <a:defRPr/>
            </a:pPr>
            <a:endParaRPr lang="en-US" sz="1400" b="1" dirty="0">
              <a:solidFill>
                <a:schemeClr val="accent5"/>
              </a:solidFill>
            </a:endParaRPr>
          </a:p>
        </p:txBody>
      </p:sp>
      <p:sp>
        <p:nvSpPr>
          <p:cNvPr id="9" name="TextBox 8"/>
          <p:cNvSpPr txBox="1"/>
          <p:nvPr/>
        </p:nvSpPr>
        <p:spPr>
          <a:xfrm>
            <a:off x="5562600" y="1724456"/>
            <a:ext cx="788988" cy="307777"/>
          </a:xfrm>
          <a:prstGeom prst="rect">
            <a:avLst/>
          </a:prstGeom>
          <a:noFill/>
        </p:spPr>
        <p:txBody>
          <a:bodyPr>
            <a:spAutoFit/>
          </a:bodyPr>
          <a:lstStyle/>
          <a:p>
            <a:pPr>
              <a:defRPr/>
            </a:pPr>
            <a:endParaRPr lang="en-US" sz="1400" b="1" dirty="0">
              <a:solidFill>
                <a:schemeClr val="accent6"/>
              </a:solidFill>
            </a:endParaRPr>
          </a:p>
        </p:txBody>
      </p:sp>
      <p:grpSp>
        <p:nvGrpSpPr>
          <p:cNvPr id="18442" name="Group 10"/>
          <p:cNvGrpSpPr>
            <a:grpSpLocks/>
          </p:cNvGrpSpPr>
          <p:nvPr/>
        </p:nvGrpSpPr>
        <p:grpSpPr bwMode="auto">
          <a:xfrm>
            <a:off x="7507289" y="3420534"/>
            <a:ext cx="1636711" cy="2016283"/>
            <a:chOff x="6377685" y="1258557"/>
            <a:chExt cx="1636646" cy="3559426"/>
          </a:xfrm>
        </p:grpSpPr>
        <p:sp>
          <p:nvSpPr>
            <p:cNvPr id="12" name="Rectangle 11"/>
            <p:cNvSpPr/>
            <p:nvPr/>
          </p:nvSpPr>
          <p:spPr>
            <a:xfrm>
              <a:off x="6377685" y="1258557"/>
              <a:ext cx="1525527" cy="3508704"/>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13" name="Rectangle 12"/>
            <p:cNvSpPr/>
            <p:nvPr/>
          </p:nvSpPr>
          <p:spPr>
            <a:xfrm>
              <a:off x="6522140" y="1780095"/>
              <a:ext cx="1492191" cy="3037888"/>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tIns="0" rIns="0" bIns="0" spcCol="1270"/>
            <a:lstStyle/>
            <a:p>
              <a:pPr algn="ctr" defTabSz="800100">
                <a:spcAft>
                  <a:spcPts val="0"/>
                </a:spcAft>
                <a:defRPr/>
              </a:pPr>
              <a:endParaRPr lang="en-US" sz="2000" b="1" dirty="0">
                <a:solidFill>
                  <a:schemeClr val="accent2"/>
                </a:solidFill>
                <a:latin typeface="Arial" pitchFamily="34" charset="0"/>
                <a:cs typeface="Arial" pitchFamily="34" charset="0"/>
              </a:endParaRPr>
            </a:p>
          </p:txBody>
        </p:sp>
      </p:grpSp>
      <p:sp>
        <p:nvSpPr>
          <p:cNvPr id="18443" name="TextBox 13"/>
          <p:cNvSpPr txBox="1">
            <a:spLocks noChangeArrowheads="1"/>
          </p:cNvSpPr>
          <p:nvPr/>
        </p:nvSpPr>
        <p:spPr bwMode="auto">
          <a:xfrm>
            <a:off x="7461250" y="1206501"/>
            <a:ext cx="78898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MS PGothic" pitchFamily="34" charset="-128"/>
              </a:defRPr>
            </a:lvl1pPr>
            <a:lvl2pPr marL="742950" indent="-285750" eaLnBrk="0" hangingPunct="0">
              <a:defRPr sz="2400">
                <a:solidFill>
                  <a:schemeClr val="tx1"/>
                </a:solidFill>
                <a:latin typeface="Arial" pitchFamily="34" charset="0"/>
                <a:ea typeface="MS PGothic" pitchFamily="34" charset="-128"/>
              </a:defRPr>
            </a:lvl2pPr>
            <a:lvl3pPr marL="1143000" indent="-228600" eaLnBrk="0" hangingPunct="0">
              <a:defRPr sz="2400">
                <a:solidFill>
                  <a:schemeClr val="tx1"/>
                </a:solidFill>
                <a:latin typeface="Arial" pitchFamily="34" charset="0"/>
                <a:ea typeface="MS PGothic" pitchFamily="34" charset="-128"/>
              </a:defRPr>
            </a:lvl3pPr>
            <a:lvl4pPr marL="1600200" indent="-228600" eaLnBrk="0" hangingPunct="0">
              <a:defRPr sz="2400">
                <a:solidFill>
                  <a:schemeClr val="tx1"/>
                </a:solidFill>
                <a:latin typeface="Arial" pitchFamily="34" charset="0"/>
                <a:ea typeface="MS PGothic" pitchFamily="34" charset="-128"/>
              </a:defRPr>
            </a:lvl4pPr>
            <a:lvl5pPr marL="2057400" indent="-228600" eaLnBrk="0" hangingPunct="0">
              <a:defRPr sz="2400">
                <a:solidFill>
                  <a:schemeClr val="tx1"/>
                </a:solidFill>
                <a:latin typeface="Arial" pitchFamily="34" charset="0"/>
                <a:ea typeface="MS PGothic" pitchFamily="34" charset="-128"/>
              </a:defRPr>
            </a:lvl5pPr>
            <a:lvl6pPr marL="25146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9pPr>
          </a:lstStyle>
          <a:p>
            <a:pPr eaLnBrk="1" hangingPunct="1"/>
            <a:endParaRPr lang="en-US" sz="1400" b="1" dirty="0">
              <a:solidFill>
                <a:schemeClr val="accent2"/>
              </a:solidFill>
            </a:endParaRPr>
          </a:p>
        </p:txBody>
      </p:sp>
      <p:sp>
        <p:nvSpPr>
          <p:cNvPr id="3" name="Rectangle 2"/>
          <p:cNvSpPr/>
          <p:nvPr/>
        </p:nvSpPr>
        <p:spPr>
          <a:xfrm>
            <a:off x="1627668" y="3408189"/>
            <a:ext cx="1039067" cy="307777"/>
          </a:xfrm>
          <a:prstGeom prst="rect">
            <a:avLst/>
          </a:prstGeom>
        </p:spPr>
        <p:txBody>
          <a:bodyPr wrap="none">
            <a:spAutoFit/>
          </a:bodyPr>
          <a:lstStyle/>
          <a:p>
            <a:pPr>
              <a:defRPr/>
            </a:pPr>
            <a:r>
              <a:rPr lang="en-US" sz="1400" b="1" dirty="0" smtClean="0">
                <a:solidFill>
                  <a:schemeClr val="accent3">
                    <a:lumMod val="75000"/>
                  </a:schemeClr>
                </a:solidFill>
              </a:rPr>
              <a:t>1992-1996</a:t>
            </a:r>
            <a:endParaRPr lang="en-US" sz="1400" b="1" dirty="0">
              <a:solidFill>
                <a:schemeClr val="accent3">
                  <a:lumMod val="75000"/>
                </a:schemeClr>
              </a:solidFill>
            </a:endParaRPr>
          </a:p>
        </p:txBody>
      </p:sp>
      <p:sp>
        <p:nvSpPr>
          <p:cNvPr id="5" name="Rectangle 4"/>
          <p:cNvSpPr/>
          <p:nvPr/>
        </p:nvSpPr>
        <p:spPr>
          <a:xfrm>
            <a:off x="6119833" y="2089082"/>
            <a:ext cx="1548822" cy="523220"/>
          </a:xfrm>
          <a:prstGeom prst="rect">
            <a:avLst/>
          </a:prstGeom>
        </p:spPr>
        <p:txBody>
          <a:bodyPr wrap="none">
            <a:spAutoFit/>
          </a:bodyPr>
          <a:lstStyle/>
          <a:p>
            <a:pPr eaLnBrk="1" hangingPunct="1"/>
            <a:r>
              <a:rPr lang="en-US" sz="1400" b="1" dirty="0" smtClean="0">
                <a:solidFill>
                  <a:srgbClr val="470A68"/>
                </a:solidFill>
              </a:rPr>
              <a:t>December 2013/</a:t>
            </a:r>
          </a:p>
          <a:p>
            <a:pPr eaLnBrk="1" hangingPunct="1"/>
            <a:r>
              <a:rPr lang="en-US" sz="1400" b="1" dirty="0" smtClean="0">
                <a:solidFill>
                  <a:srgbClr val="470A68"/>
                </a:solidFill>
              </a:rPr>
              <a:t>January 2014</a:t>
            </a:r>
            <a:endParaRPr lang="en-US" sz="1400" b="1" dirty="0">
              <a:solidFill>
                <a:srgbClr val="470A68"/>
              </a:solidFill>
            </a:endParaRPr>
          </a:p>
        </p:txBody>
      </p:sp>
      <p:sp>
        <p:nvSpPr>
          <p:cNvPr id="6" name="Rectangle 5"/>
          <p:cNvSpPr/>
          <p:nvPr/>
        </p:nvSpPr>
        <p:spPr>
          <a:xfrm>
            <a:off x="3128973" y="3100412"/>
            <a:ext cx="582211" cy="307777"/>
          </a:xfrm>
          <a:prstGeom prst="rect">
            <a:avLst/>
          </a:prstGeom>
        </p:spPr>
        <p:txBody>
          <a:bodyPr wrap="none">
            <a:spAutoFit/>
          </a:bodyPr>
          <a:lstStyle/>
          <a:p>
            <a:pPr>
              <a:defRPr/>
            </a:pPr>
            <a:r>
              <a:rPr lang="en-US" sz="1400" b="1" dirty="0" smtClean="0">
                <a:solidFill>
                  <a:schemeClr val="accent5"/>
                </a:solidFill>
              </a:rPr>
              <a:t>2012</a:t>
            </a:r>
            <a:endParaRPr lang="en-US" sz="1400" b="1" dirty="0">
              <a:solidFill>
                <a:schemeClr val="accent5"/>
              </a:solidFill>
            </a:endParaRPr>
          </a:p>
        </p:txBody>
      </p:sp>
      <p:sp>
        <p:nvSpPr>
          <p:cNvPr id="7" name="Rectangle 6"/>
          <p:cNvSpPr/>
          <p:nvPr/>
        </p:nvSpPr>
        <p:spPr>
          <a:xfrm>
            <a:off x="7651750" y="1963412"/>
            <a:ext cx="1188146" cy="307777"/>
          </a:xfrm>
          <a:prstGeom prst="rect">
            <a:avLst/>
          </a:prstGeom>
        </p:spPr>
        <p:txBody>
          <a:bodyPr wrap="none">
            <a:spAutoFit/>
          </a:bodyPr>
          <a:lstStyle/>
          <a:p>
            <a:pPr>
              <a:defRPr/>
            </a:pPr>
            <a:r>
              <a:rPr lang="en-US" sz="1400" b="1" dirty="0" smtClean="0">
                <a:solidFill>
                  <a:schemeClr val="accent6"/>
                </a:solidFill>
              </a:rPr>
              <a:t>July 1, 2014</a:t>
            </a:r>
            <a:endParaRPr lang="en-US" sz="1400" b="1" dirty="0">
              <a:solidFill>
                <a:schemeClr val="accent6"/>
              </a:solidFill>
            </a:endParaRPr>
          </a:p>
        </p:txBody>
      </p:sp>
      <p:sp>
        <p:nvSpPr>
          <p:cNvPr id="11" name="Rectangle 10"/>
          <p:cNvSpPr/>
          <p:nvPr/>
        </p:nvSpPr>
        <p:spPr>
          <a:xfrm>
            <a:off x="4605442" y="2599600"/>
            <a:ext cx="1351652" cy="307777"/>
          </a:xfrm>
          <a:prstGeom prst="rect">
            <a:avLst/>
          </a:prstGeom>
        </p:spPr>
        <p:txBody>
          <a:bodyPr wrap="none">
            <a:spAutoFit/>
          </a:bodyPr>
          <a:lstStyle/>
          <a:p>
            <a:pPr>
              <a:defRPr/>
            </a:pPr>
            <a:r>
              <a:rPr lang="en-US" sz="1400" b="1" dirty="0" smtClean="0">
                <a:solidFill>
                  <a:srgbClr val="A4343A"/>
                </a:solidFill>
              </a:rPr>
              <a:t>Summer 2013</a:t>
            </a:r>
          </a:p>
        </p:txBody>
      </p:sp>
      <p:sp>
        <p:nvSpPr>
          <p:cNvPr id="26" name="Rectangle 25"/>
          <p:cNvSpPr/>
          <p:nvPr/>
        </p:nvSpPr>
        <p:spPr>
          <a:xfrm>
            <a:off x="156593" y="3779286"/>
            <a:ext cx="582211" cy="307777"/>
          </a:xfrm>
          <a:prstGeom prst="rect">
            <a:avLst/>
          </a:prstGeom>
        </p:spPr>
        <p:txBody>
          <a:bodyPr wrap="none">
            <a:spAutoFit/>
          </a:bodyPr>
          <a:lstStyle/>
          <a:p>
            <a:pPr eaLnBrk="1" hangingPunct="1"/>
            <a:r>
              <a:rPr lang="en-US" sz="1400" b="1" dirty="0" smtClean="0">
                <a:solidFill>
                  <a:srgbClr val="470A68"/>
                </a:solidFill>
              </a:rPr>
              <a:t>1986</a:t>
            </a:r>
            <a:endParaRPr lang="en-US" sz="1400" b="1" dirty="0">
              <a:solidFill>
                <a:srgbClr val="470A68"/>
              </a:solidFill>
            </a:endParaRPr>
          </a:p>
        </p:txBody>
      </p:sp>
      <p:sp>
        <p:nvSpPr>
          <p:cNvPr id="14" name="Slide Number Placeholder 13"/>
          <p:cNvSpPr>
            <a:spLocks noGrp="1"/>
          </p:cNvSpPr>
          <p:nvPr>
            <p:ph type="sldNum" sz="quarter" idx="10"/>
          </p:nvPr>
        </p:nvSpPr>
        <p:spPr/>
        <p:txBody>
          <a:bodyPr/>
          <a:lstStyle/>
          <a:p>
            <a:fld id="{88A3E2CC-BA8F-834D-B8DA-579F14165F56}" type="slidenum">
              <a:rPr lang="en-US" smtClean="0"/>
              <a:pPr/>
              <a:t>6</a:t>
            </a:fld>
            <a:endParaRPr lang="en-US" dirty="0"/>
          </a:p>
        </p:txBody>
      </p:sp>
    </p:spTree>
    <p:extLst>
      <p:ext uri="{BB962C8B-B14F-4D97-AF65-F5344CB8AC3E}">
        <p14:creationId xmlns:p14="http://schemas.microsoft.com/office/powerpoint/2010/main" val="387398497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Foundation of the Requirements</a:t>
            </a:r>
            <a:endParaRPr lang="en-US" dirty="0"/>
          </a:p>
        </p:txBody>
      </p:sp>
      <p:sp>
        <p:nvSpPr>
          <p:cNvPr id="3" name="Content Placeholder 2"/>
          <p:cNvSpPr>
            <a:spLocks noGrp="1"/>
          </p:cNvSpPr>
          <p:nvPr>
            <p:ph idx="1"/>
          </p:nvPr>
        </p:nvSpPr>
        <p:spPr/>
        <p:txBody>
          <a:bodyPr/>
          <a:lstStyle/>
          <a:p>
            <a:r>
              <a:rPr lang="en-US" dirty="0" smtClean="0"/>
              <a:t>Builds on the AICPA Code of Professional Conduct</a:t>
            </a:r>
          </a:p>
          <a:p>
            <a:pPr lvl="1"/>
            <a:r>
              <a:rPr lang="en-US" dirty="0" smtClean="0"/>
              <a:t>Professional responsibilities</a:t>
            </a:r>
          </a:p>
          <a:p>
            <a:pPr lvl="1"/>
            <a:r>
              <a:rPr lang="en-US" dirty="0" smtClean="0"/>
              <a:t>Serving the public interest</a:t>
            </a:r>
          </a:p>
          <a:p>
            <a:pPr lvl="1"/>
            <a:r>
              <a:rPr lang="en-US" dirty="0" smtClean="0"/>
              <a:t>Integrity</a:t>
            </a:r>
          </a:p>
          <a:p>
            <a:pPr lvl="1"/>
            <a:r>
              <a:rPr lang="en-US" dirty="0" smtClean="0"/>
              <a:t>Objectivity and independence</a:t>
            </a:r>
          </a:p>
          <a:p>
            <a:pPr lvl="1"/>
            <a:r>
              <a:rPr lang="en-US" dirty="0" smtClean="0"/>
              <a:t>Due care</a:t>
            </a:r>
          </a:p>
          <a:p>
            <a:pPr marL="457200" lvl="1" indent="0">
              <a:buNone/>
            </a:pPr>
            <a:endParaRPr lang="en-US" dirty="0" smtClean="0"/>
          </a:p>
          <a:p>
            <a:pPr marL="0" indent="0">
              <a:buNone/>
            </a:pPr>
            <a:endParaRPr lang="en-US" dirty="0" smtClean="0">
              <a:solidFill>
                <a:srgbClr val="FF0000"/>
              </a:solidFill>
            </a:endParaRPr>
          </a:p>
          <a:p>
            <a:pPr marL="0" indent="0">
              <a:buNone/>
            </a:pPr>
            <a:endParaRPr lang="en-US" dirty="0">
              <a:solidFill>
                <a:srgbClr val="FF0000"/>
              </a:solidFill>
            </a:endParaRPr>
          </a:p>
          <a:p>
            <a:pPr marL="0" indent="0">
              <a:buNone/>
            </a:pPr>
            <a:endParaRPr lang="en-US" sz="1600" b="0" dirty="0" smtClean="0">
              <a:solidFill>
                <a:srgbClr val="FF0000"/>
              </a:solidFill>
            </a:endParaRPr>
          </a:p>
          <a:p>
            <a:pPr marL="0" indent="0">
              <a:buNone/>
            </a:pPr>
            <a:endParaRPr lang="en-US" sz="1600" b="0" dirty="0">
              <a:solidFill>
                <a:srgbClr val="FF0000"/>
              </a:solidFill>
            </a:endParaRPr>
          </a:p>
          <a:p>
            <a:pPr marL="0" indent="0">
              <a:buNone/>
            </a:pPr>
            <a:endParaRPr lang="en-US" sz="1600" dirty="0" smtClean="0">
              <a:solidFill>
                <a:srgbClr val="FF0000"/>
              </a:solidFill>
            </a:endParaRPr>
          </a:p>
          <a:p>
            <a:pPr marL="0" indent="0">
              <a:buNone/>
            </a:pPr>
            <a:endParaRPr lang="en-US" sz="1600" b="0" dirty="0"/>
          </a:p>
        </p:txBody>
      </p:sp>
      <p:sp>
        <p:nvSpPr>
          <p:cNvPr id="4" name="Slide Number Placeholder 3"/>
          <p:cNvSpPr>
            <a:spLocks noGrp="1"/>
          </p:cNvSpPr>
          <p:nvPr>
            <p:ph type="sldNum" sz="quarter" idx="10"/>
          </p:nvPr>
        </p:nvSpPr>
        <p:spPr/>
        <p:txBody>
          <a:bodyPr/>
          <a:lstStyle/>
          <a:p>
            <a:fld id="{88A3E2CC-BA8F-834D-B8DA-579F14165F56}" type="slidenum">
              <a:rPr lang="en-US" smtClean="0"/>
              <a:pPr/>
              <a:t>7</a:t>
            </a:fld>
            <a:endParaRPr lang="en-US" dirty="0"/>
          </a:p>
        </p:txBody>
      </p:sp>
    </p:spTree>
    <p:extLst>
      <p:ext uri="{BB962C8B-B14F-4D97-AF65-F5344CB8AC3E}">
        <p14:creationId xmlns:p14="http://schemas.microsoft.com/office/powerpoint/2010/main" val="354409981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05580" y="1494846"/>
            <a:ext cx="4189250" cy="4855496"/>
          </a:xfrm>
        </p:spPr>
        <p:txBody>
          <a:bodyPr/>
          <a:lstStyle/>
          <a:p>
            <a:r>
              <a:rPr lang="en-US" sz="2800" dirty="0" smtClean="0"/>
              <a:t>Provide authoritative guidance</a:t>
            </a:r>
          </a:p>
          <a:p>
            <a:r>
              <a:rPr lang="en-US" sz="2800" dirty="0" smtClean="0"/>
              <a:t>Establish enforceable standards to assist members in fulfilling their professional responsibility</a:t>
            </a:r>
          </a:p>
        </p:txBody>
      </p:sp>
      <p:pic>
        <p:nvPicPr>
          <p:cNvPr id="7" name="Content Placeholder 6"/>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4721225" y="1488438"/>
            <a:ext cx="3810000" cy="3486150"/>
          </a:xfrm>
        </p:spPr>
      </p:pic>
      <p:sp>
        <p:nvSpPr>
          <p:cNvPr id="2" name="Title 1"/>
          <p:cNvSpPr>
            <a:spLocks noGrp="1"/>
          </p:cNvSpPr>
          <p:nvPr>
            <p:ph type="title"/>
          </p:nvPr>
        </p:nvSpPr>
        <p:spPr/>
        <p:txBody>
          <a:bodyPr/>
          <a:lstStyle/>
          <a:p>
            <a:r>
              <a:rPr lang="en-US" dirty="0" smtClean="0"/>
              <a:t>The Objective of the Statement</a:t>
            </a:r>
            <a:endParaRPr lang="en-US" dirty="0"/>
          </a:p>
        </p:txBody>
      </p:sp>
      <p:sp>
        <p:nvSpPr>
          <p:cNvPr id="4" name="Slide Number Placeholder 3"/>
          <p:cNvSpPr>
            <a:spLocks noGrp="1"/>
          </p:cNvSpPr>
          <p:nvPr>
            <p:ph type="sldNum" sz="quarter" idx="10"/>
          </p:nvPr>
        </p:nvSpPr>
        <p:spPr/>
        <p:txBody>
          <a:bodyPr/>
          <a:lstStyle/>
          <a:p>
            <a:fld id="{88A3E2CC-BA8F-834D-B8DA-579F14165F56}" type="slidenum">
              <a:rPr lang="en-US" smtClean="0"/>
              <a:pPr/>
              <a:t>8</a:t>
            </a:fld>
            <a:endParaRPr lang="en-US" dirty="0"/>
          </a:p>
        </p:txBody>
      </p:sp>
    </p:spTree>
    <p:extLst>
      <p:ext uri="{BB962C8B-B14F-4D97-AF65-F5344CB8AC3E}">
        <p14:creationId xmlns:p14="http://schemas.microsoft.com/office/powerpoint/2010/main" val="64790691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p:txBody>
          <a:bodyPr/>
          <a:lstStyle/>
          <a:p>
            <a:r>
              <a:rPr lang="en-US" dirty="0"/>
              <a:t>Protect your clients’ interests</a:t>
            </a:r>
          </a:p>
          <a:p>
            <a:r>
              <a:rPr lang="en-US" dirty="0" smtClean="0"/>
              <a:t>Implement a framework for delivering quality PFP services</a:t>
            </a:r>
          </a:p>
          <a:p>
            <a:r>
              <a:rPr lang="en-US" dirty="0" smtClean="0"/>
              <a:t>Understand the parameters of your professional responsibilities in PFP</a:t>
            </a:r>
          </a:p>
          <a:p>
            <a:r>
              <a:rPr lang="en-US" dirty="0" smtClean="0"/>
              <a:t>Elevate your practice</a:t>
            </a:r>
          </a:p>
          <a:p>
            <a:pPr marL="0" indent="0">
              <a:buNone/>
            </a:pPr>
            <a:endParaRPr lang="en-US" dirty="0"/>
          </a:p>
        </p:txBody>
      </p:sp>
      <p:pic>
        <p:nvPicPr>
          <p:cNvPr id="7" name="Content Placeholder 6"/>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4721225" y="1542661"/>
            <a:ext cx="3810000" cy="3000375"/>
          </a:xfrm>
        </p:spPr>
      </p:pic>
      <p:sp>
        <p:nvSpPr>
          <p:cNvPr id="2" name="Title 1"/>
          <p:cNvSpPr>
            <a:spLocks noGrp="1"/>
          </p:cNvSpPr>
          <p:nvPr>
            <p:ph type="title"/>
          </p:nvPr>
        </p:nvSpPr>
        <p:spPr/>
        <p:txBody>
          <a:bodyPr/>
          <a:lstStyle/>
          <a:p>
            <a:r>
              <a:rPr lang="en-US" dirty="0" smtClean="0"/>
              <a:t>Why You </a:t>
            </a:r>
            <a:r>
              <a:rPr lang="en-US" dirty="0"/>
              <a:t>S</a:t>
            </a:r>
            <a:r>
              <a:rPr lang="en-US" dirty="0" smtClean="0"/>
              <a:t>hould Care</a:t>
            </a:r>
            <a:endParaRPr lang="en-US" dirty="0"/>
          </a:p>
        </p:txBody>
      </p:sp>
      <p:sp>
        <p:nvSpPr>
          <p:cNvPr id="4" name="Slide Number Placeholder 3"/>
          <p:cNvSpPr>
            <a:spLocks noGrp="1"/>
          </p:cNvSpPr>
          <p:nvPr>
            <p:ph type="sldNum" sz="quarter" idx="10"/>
          </p:nvPr>
        </p:nvSpPr>
        <p:spPr/>
        <p:txBody>
          <a:bodyPr/>
          <a:lstStyle/>
          <a:p>
            <a:fld id="{88A3E2CC-BA8F-834D-B8DA-579F14165F56}" type="slidenum">
              <a:rPr lang="en-US" smtClean="0"/>
              <a:pPr/>
              <a:t>9</a:t>
            </a:fld>
            <a:endParaRPr lang="en-US" dirty="0"/>
          </a:p>
        </p:txBody>
      </p:sp>
    </p:spTree>
    <p:extLst>
      <p:ext uri="{BB962C8B-B14F-4D97-AF65-F5344CB8AC3E}">
        <p14:creationId xmlns:p14="http://schemas.microsoft.com/office/powerpoint/2010/main" val="233607280"/>
      </p:ext>
    </p:extLst>
  </p:cSld>
  <p:clrMapOvr>
    <a:masterClrMapping/>
  </p:clrMapOvr>
  <p:timing>
    <p:tnLst>
      <p:par>
        <p:cTn id="1" dur="indefinite" restart="never" nodeType="tmRoot"/>
      </p:par>
    </p:tnLst>
  </p:timing>
</p:sld>
</file>

<file path=ppt/theme/theme1.xml><?xml version="1.0" encoding="utf-8"?>
<a:theme xmlns:a="http://schemas.openxmlformats.org/drawingml/2006/main" name="AICPA_PFP  (no texture)">
  <a:themeElements>
    <a:clrScheme name="AICPA_2011">
      <a:dk1>
        <a:sysClr val="windowText" lastClr="000000"/>
      </a:dk1>
      <a:lt1>
        <a:sysClr val="window" lastClr="FFFFFF"/>
      </a:lt1>
      <a:dk2>
        <a:srgbClr val="1F497D"/>
      </a:dk2>
      <a:lt2>
        <a:srgbClr val="EEECE1"/>
      </a:lt2>
      <a:accent1>
        <a:srgbClr val="376092"/>
      </a:accent1>
      <a:accent2>
        <a:srgbClr val="953735"/>
      </a:accent2>
      <a:accent3>
        <a:srgbClr val="77933C"/>
      </a:accent3>
      <a:accent4>
        <a:srgbClr val="604A7B"/>
      </a:accent4>
      <a:accent5>
        <a:srgbClr val="31859C"/>
      </a:accent5>
      <a:accent6>
        <a:srgbClr val="E46C0A"/>
      </a:accent6>
      <a:hlink>
        <a:srgbClr val="0000FF"/>
      </a:hlink>
      <a:folHlink>
        <a:srgbClr val="FF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AICPA_PFP  (no texture).potx</Template>
  <TotalTime>679</TotalTime>
  <Words>1535</Words>
  <Application>Microsoft Office PowerPoint</Application>
  <PresentationFormat>On-screen Show (4:3)</PresentationFormat>
  <Paragraphs>200</Paragraphs>
  <Slides>24</Slides>
  <Notes>14</Notes>
  <HiddenSlides>0</HiddenSlides>
  <MMClips>0</MMClips>
  <ScaleCrop>false</ScaleCrop>
  <HeadingPairs>
    <vt:vector size="4" baseType="variant">
      <vt:variant>
        <vt:lpstr>Theme</vt:lpstr>
      </vt:variant>
      <vt:variant>
        <vt:i4>1</vt:i4>
      </vt:variant>
      <vt:variant>
        <vt:lpstr>Slide Titles</vt:lpstr>
      </vt:variant>
      <vt:variant>
        <vt:i4>24</vt:i4>
      </vt:variant>
    </vt:vector>
  </HeadingPairs>
  <TitlesOfParts>
    <vt:vector size="25" baseType="lpstr">
      <vt:lpstr>AICPA_PFP  (no texture)</vt:lpstr>
      <vt:lpstr>PowerPoint Presentation</vt:lpstr>
      <vt:lpstr>Understanding and Applying the Statement on Standards in Personal Financial Planning Services No. 1</vt:lpstr>
      <vt:lpstr>Instructions to Presenter</vt:lpstr>
      <vt:lpstr>Contents</vt:lpstr>
      <vt:lpstr>Overview</vt:lpstr>
      <vt:lpstr>Pathway to Standards</vt:lpstr>
      <vt:lpstr>Foundation of the Requirements</vt:lpstr>
      <vt:lpstr>The Objective of the Statement</vt:lpstr>
      <vt:lpstr>Why You Should Care</vt:lpstr>
      <vt:lpstr>Scope of the Statement</vt:lpstr>
      <vt:lpstr>PFP Services</vt:lpstr>
      <vt:lpstr>When Does the Statement Apply to a Member?</vt:lpstr>
      <vt:lpstr>PowerPoint Presentation</vt:lpstr>
      <vt:lpstr>Let’s discuss some examples…</vt:lpstr>
      <vt:lpstr>For the Presenter</vt:lpstr>
      <vt:lpstr>Overview of the Requirements</vt:lpstr>
      <vt:lpstr>For the Presenter</vt:lpstr>
      <vt:lpstr>Tools to Navigate the Statement</vt:lpstr>
      <vt:lpstr>Navigate Statement With Compliance Toolkit</vt:lpstr>
      <vt:lpstr>Links and Resources</vt:lpstr>
      <vt:lpstr>Notice to Readers</vt:lpstr>
      <vt:lpstr>Questions?</vt:lpstr>
      <vt:lpstr>About the PFP Section</vt:lpstr>
      <vt:lpstr>PowerPoint Presentation</vt:lpstr>
    </vt:vector>
  </TitlesOfParts>
  <Company>mmc</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Darrell Miles</dc:creator>
  <cp:lastModifiedBy>David Cohen</cp:lastModifiedBy>
  <cp:revision>56</cp:revision>
  <cp:lastPrinted>2013-12-11T15:51:57Z</cp:lastPrinted>
  <dcterms:created xsi:type="dcterms:W3CDTF">2011-08-09T19:06:34Z</dcterms:created>
  <dcterms:modified xsi:type="dcterms:W3CDTF">2014-01-14T20:41:56Z</dcterms:modified>
</cp:coreProperties>
</file>